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27"/>
  </p:notesMasterIdLst>
  <p:handoutMasterIdLst>
    <p:handoutMasterId r:id="rId28"/>
  </p:handoutMasterIdLst>
  <p:sldIdLst>
    <p:sldId id="295" r:id="rId6"/>
    <p:sldId id="308" r:id="rId7"/>
    <p:sldId id="262" r:id="rId8"/>
    <p:sldId id="286" r:id="rId9"/>
    <p:sldId id="309" r:id="rId10"/>
    <p:sldId id="274" r:id="rId11"/>
    <p:sldId id="301" r:id="rId12"/>
    <p:sldId id="285" r:id="rId13"/>
    <p:sldId id="290" r:id="rId14"/>
    <p:sldId id="310" r:id="rId15"/>
    <p:sldId id="311" r:id="rId16"/>
    <p:sldId id="320" r:id="rId17"/>
    <p:sldId id="312" r:id="rId18"/>
    <p:sldId id="313" r:id="rId19"/>
    <p:sldId id="315" r:id="rId20"/>
    <p:sldId id="314" r:id="rId21"/>
    <p:sldId id="316" r:id="rId22"/>
    <p:sldId id="317" r:id="rId23"/>
    <p:sldId id="318" r:id="rId24"/>
    <p:sldId id="319" r:id="rId25"/>
    <p:sldId id="321" r:id="rId26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orient="horz" pos="4201" userDrawn="1">
          <p15:clr>
            <a:srgbClr val="A4A3A4"/>
          </p15:clr>
        </p15:guide>
        <p15:guide id="3" orient="horz" pos="3555">
          <p15:clr>
            <a:srgbClr val="A4A3A4"/>
          </p15:clr>
        </p15:guide>
        <p15:guide id="4" orient="horz" pos="3135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340" userDrawn="1">
          <p15:clr>
            <a:srgbClr val="A4A3A4"/>
          </p15:clr>
        </p15:guide>
        <p15:guide id="8" pos="5443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2041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11" userDrawn="1">
          <p15:clr>
            <a:srgbClr val="A4A3A4"/>
          </p15:clr>
        </p15:guide>
        <p15:guide id="3" orient="horz" pos="2236">
          <p15:clr>
            <a:srgbClr val="A4A3A4"/>
          </p15:clr>
        </p15:guide>
        <p15:guide id="4" pos="3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7FC5FF"/>
    <a:srgbClr val="C8A0CD"/>
    <a:srgbClr val="F7551F"/>
    <a:srgbClr val="547386"/>
    <a:srgbClr val="414042"/>
    <a:srgbClr val="58595B"/>
    <a:srgbClr val="FFDD00"/>
    <a:srgbClr val="FFE600"/>
    <a:srgbClr val="00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7" autoAdjust="0"/>
    <p:restoredTop sz="86355" autoAdjust="0"/>
  </p:normalViewPr>
  <p:slideViewPr>
    <p:cSldViewPr snapToGrid="0" showGuides="1">
      <p:cViewPr varScale="1">
        <p:scale>
          <a:sx n="92" d="100"/>
          <a:sy n="92" d="100"/>
        </p:scale>
        <p:origin x="342" y="90"/>
      </p:cViewPr>
      <p:guideLst>
        <p:guide orient="horz" pos="958"/>
        <p:guide orient="horz" pos="4201"/>
        <p:guide orient="horz" pos="3555"/>
        <p:guide orient="horz" pos="3135"/>
        <p:guide orient="horz" pos="845"/>
        <p:guide orient="horz" pos="3952"/>
        <p:guide pos="340"/>
        <p:guide pos="5443"/>
        <p:guide pos="2880"/>
        <p:guide pos="2041"/>
        <p:guide pos="5307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708" y="-90"/>
      </p:cViewPr>
      <p:guideLst>
        <p:guide orient="horz" pos="2160"/>
        <p:guide pos="3111"/>
        <p:guide orient="horz" pos="2236"/>
        <p:guide pos="322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5F54-D1D0-4BB7-9B40-BA0EFB16A02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D921EC1E-F483-442E-A9AD-139FC220D9D4}">
      <dgm:prSet phldrT="[Text]"/>
      <dgm:spPr/>
      <dgm:t>
        <a:bodyPr/>
        <a:lstStyle/>
        <a:p>
          <a:r>
            <a:rPr lang="en-GB" dirty="0"/>
            <a:t>Inputs</a:t>
          </a:r>
        </a:p>
      </dgm:t>
    </dgm:pt>
    <dgm:pt modelId="{78443B4A-CE55-4F23-BC57-D84845ADEBC1}" type="parTrans" cxnId="{13E666A8-F48D-473F-8F2C-060C011FE98B}">
      <dgm:prSet/>
      <dgm:spPr/>
      <dgm:t>
        <a:bodyPr/>
        <a:lstStyle/>
        <a:p>
          <a:endParaRPr lang="en-GB"/>
        </a:p>
      </dgm:t>
    </dgm:pt>
    <dgm:pt modelId="{DB0714F6-DCF8-4C54-8156-F83D259160AF}" type="sibTrans" cxnId="{13E666A8-F48D-473F-8F2C-060C011FE98B}">
      <dgm:prSet/>
      <dgm:spPr/>
      <dgm:t>
        <a:bodyPr/>
        <a:lstStyle/>
        <a:p>
          <a:endParaRPr lang="en-GB"/>
        </a:p>
      </dgm:t>
    </dgm:pt>
    <dgm:pt modelId="{3E7166FF-BB81-4CBB-A7AA-0F3AFE33E80B}">
      <dgm:prSet phldrT="[Text]"/>
      <dgm:spPr/>
      <dgm:t>
        <a:bodyPr/>
        <a:lstStyle/>
        <a:p>
          <a:r>
            <a:rPr lang="en-GB" dirty="0"/>
            <a:t>Activities</a:t>
          </a:r>
        </a:p>
      </dgm:t>
    </dgm:pt>
    <dgm:pt modelId="{22852F0E-7685-47F8-BED5-86FEA1CAD86C}" type="parTrans" cxnId="{699092EF-BE6E-46BF-9C49-E577EB9824FD}">
      <dgm:prSet/>
      <dgm:spPr/>
      <dgm:t>
        <a:bodyPr/>
        <a:lstStyle/>
        <a:p>
          <a:endParaRPr lang="en-GB"/>
        </a:p>
      </dgm:t>
    </dgm:pt>
    <dgm:pt modelId="{9A1CD549-8311-4906-BCDD-718D25472CEF}" type="sibTrans" cxnId="{699092EF-BE6E-46BF-9C49-E577EB9824FD}">
      <dgm:prSet/>
      <dgm:spPr/>
      <dgm:t>
        <a:bodyPr/>
        <a:lstStyle/>
        <a:p>
          <a:endParaRPr lang="en-GB"/>
        </a:p>
      </dgm:t>
    </dgm:pt>
    <dgm:pt modelId="{ACAC2186-EE1A-45DD-B3FD-03D3C04C52CD}">
      <dgm:prSet phldrT="[Text]"/>
      <dgm:spPr/>
      <dgm:t>
        <a:bodyPr/>
        <a:lstStyle/>
        <a:p>
          <a:r>
            <a:rPr lang="en-GB" dirty="0"/>
            <a:t>Outputs</a:t>
          </a:r>
        </a:p>
      </dgm:t>
    </dgm:pt>
    <dgm:pt modelId="{91111AEE-F97A-480C-B5DC-9F6B5735CECE}" type="parTrans" cxnId="{EC5D6A03-C047-48CD-882C-829288AAB20D}">
      <dgm:prSet/>
      <dgm:spPr/>
      <dgm:t>
        <a:bodyPr/>
        <a:lstStyle/>
        <a:p>
          <a:endParaRPr lang="en-GB"/>
        </a:p>
      </dgm:t>
    </dgm:pt>
    <dgm:pt modelId="{3D06E89A-DC57-4A22-AEEC-5F85EC5B0C8D}" type="sibTrans" cxnId="{EC5D6A03-C047-48CD-882C-829288AAB20D}">
      <dgm:prSet/>
      <dgm:spPr/>
      <dgm:t>
        <a:bodyPr/>
        <a:lstStyle/>
        <a:p>
          <a:endParaRPr lang="en-GB"/>
        </a:p>
      </dgm:t>
    </dgm:pt>
    <dgm:pt modelId="{3DCA5D9A-6332-4985-8C59-722A91B8B8B6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B1AF31E7-F07C-4807-84FD-91D774CC6429}" type="parTrans" cxnId="{F4291D66-780C-422A-B25E-48E652568BF4}">
      <dgm:prSet/>
      <dgm:spPr/>
      <dgm:t>
        <a:bodyPr/>
        <a:lstStyle/>
        <a:p>
          <a:endParaRPr lang="en-GB"/>
        </a:p>
      </dgm:t>
    </dgm:pt>
    <dgm:pt modelId="{26860ABF-02C7-42DC-A8A6-D0266CBA064D}" type="sibTrans" cxnId="{F4291D66-780C-422A-B25E-48E652568BF4}">
      <dgm:prSet/>
      <dgm:spPr/>
      <dgm:t>
        <a:bodyPr/>
        <a:lstStyle/>
        <a:p>
          <a:endParaRPr lang="en-GB"/>
        </a:p>
      </dgm:t>
    </dgm:pt>
    <dgm:pt modelId="{CEA30CB5-644C-4CA5-AEFC-A5F32D2E7687}">
      <dgm:prSet phldrT="[Text]"/>
      <dgm:spPr/>
      <dgm:t>
        <a:bodyPr/>
        <a:lstStyle/>
        <a:p>
          <a:r>
            <a:rPr lang="en-GB" dirty="0"/>
            <a:t>Impact</a:t>
          </a:r>
        </a:p>
      </dgm:t>
    </dgm:pt>
    <dgm:pt modelId="{1165655F-7801-434E-BC26-B6863F3EAF58}" type="parTrans" cxnId="{4AAE6B7D-68EF-4B09-AC92-97DE1097CEA7}">
      <dgm:prSet/>
      <dgm:spPr/>
      <dgm:t>
        <a:bodyPr/>
        <a:lstStyle/>
        <a:p>
          <a:endParaRPr lang="en-GB"/>
        </a:p>
      </dgm:t>
    </dgm:pt>
    <dgm:pt modelId="{C60A9B32-1B0B-4236-8F44-8536DC74CAA9}" type="sibTrans" cxnId="{4AAE6B7D-68EF-4B09-AC92-97DE1097CEA7}">
      <dgm:prSet/>
      <dgm:spPr/>
      <dgm:t>
        <a:bodyPr/>
        <a:lstStyle/>
        <a:p>
          <a:endParaRPr lang="en-GB"/>
        </a:p>
      </dgm:t>
    </dgm:pt>
    <dgm:pt modelId="{5B31A9E9-658B-4B7E-A023-27EBAD63A19B}" type="pres">
      <dgm:prSet presAssocID="{9F315F54-D1D0-4BB7-9B40-BA0EFB16A026}" presName="Name0" presStyleCnt="0">
        <dgm:presLayoutVars>
          <dgm:dir/>
          <dgm:animLvl val="lvl"/>
          <dgm:resizeHandles val="exact"/>
        </dgm:presLayoutVars>
      </dgm:prSet>
      <dgm:spPr/>
    </dgm:pt>
    <dgm:pt modelId="{FA2D46F5-1450-41F6-8830-3E37113330A9}" type="pres">
      <dgm:prSet presAssocID="{D921EC1E-F483-442E-A9AD-139FC220D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3A6A1EC-B6E9-4C00-877D-E9A9B84E517D}" type="pres">
      <dgm:prSet presAssocID="{DB0714F6-DCF8-4C54-8156-F83D259160AF}" presName="parTxOnlySpace" presStyleCnt="0"/>
      <dgm:spPr/>
    </dgm:pt>
    <dgm:pt modelId="{C43A67B5-0601-4677-9F15-34427EB9162D}" type="pres">
      <dgm:prSet presAssocID="{3E7166FF-BB81-4CBB-A7AA-0F3AFE33E8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EAE4DB7-B88D-4D0B-A2D4-217D8BACC54F}" type="pres">
      <dgm:prSet presAssocID="{9A1CD549-8311-4906-BCDD-718D25472CEF}" presName="parTxOnlySpace" presStyleCnt="0"/>
      <dgm:spPr/>
    </dgm:pt>
    <dgm:pt modelId="{D7DF63E2-22BE-47B1-945F-88AE7680203B}" type="pres">
      <dgm:prSet presAssocID="{ACAC2186-EE1A-45DD-B3FD-03D3C04C52C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DE2805-2357-42C4-89F3-906CBBF96545}" type="pres">
      <dgm:prSet presAssocID="{3D06E89A-DC57-4A22-AEEC-5F85EC5B0C8D}" presName="parTxOnlySpace" presStyleCnt="0"/>
      <dgm:spPr/>
    </dgm:pt>
    <dgm:pt modelId="{F6568C94-1B99-4E0E-9BDB-F646C30B869D}" type="pres">
      <dgm:prSet presAssocID="{3DCA5D9A-6332-4985-8C59-722A91B8B8B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8562436-EF4A-47DB-979A-7583AAE86154}" type="pres">
      <dgm:prSet presAssocID="{26860ABF-02C7-42DC-A8A6-D0266CBA064D}" presName="parTxOnlySpace" presStyleCnt="0"/>
      <dgm:spPr/>
    </dgm:pt>
    <dgm:pt modelId="{2864F878-6AA2-4687-82BE-38F7FE9126CB}" type="pres">
      <dgm:prSet presAssocID="{CEA30CB5-644C-4CA5-AEFC-A5F32D2E768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C5D6A03-C047-48CD-882C-829288AAB20D}" srcId="{9F315F54-D1D0-4BB7-9B40-BA0EFB16A026}" destId="{ACAC2186-EE1A-45DD-B3FD-03D3C04C52CD}" srcOrd="2" destOrd="0" parTransId="{91111AEE-F97A-480C-B5DC-9F6B5735CECE}" sibTransId="{3D06E89A-DC57-4A22-AEEC-5F85EC5B0C8D}"/>
    <dgm:cxn modelId="{F4291D66-780C-422A-B25E-48E652568BF4}" srcId="{9F315F54-D1D0-4BB7-9B40-BA0EFB16A026}" destId="{3DCA5D9A-6332-4985-8C59-722A91B8B8B6}" srcOrd="3" destOrd="0" parTransId="{B1AF31E7-F07C-4807-84FD-91D774CC6429}" sibTransId="{26860ABF-02C7-42DC-A8A6-D0266CBA064D}"/>
    <dgm:cxn modelId="{4AAE6B7D-68EF-4B09-AC92-97DE1097CEA7}" srcId="{9F315F54-D1D0-4BB7-9B40-BA0EFB16A026}" destId="{CEA30CB5-644C-4CA5-AEFC-A5F32D2E7687}" srcOrd="4" destOrd="0" parTransId="{1165655F-7801-434E-BC26-B6863F3EAF58}" sibTransId="{C60A9B32-1B0B-4236-8F44-8536DC74CAA9}"/>
    <dgm:cxn modelId="{4CD9947F-B979-4635-8129-1053AE9A97A3}" type="presOf" srcId="{3E7166FF-BB81-4CBB-A7AA-0F3AFE33E80B}" destId="{C43A67B5-0601-4677-9F15-34427EB9162D}" srcOrd="0" destOrd="0" presId="urn:microsoft.com/office/officeart/2005/8/layout/chevron1"/>
    <dgm:cxn modelId="{13E666A8-F48D-473F-8F2C-060C011FE98B}" srcId="{9F315F54-D1D0-4BB7-9B40-BA0EFB16A026}" destId="{D921EC1E-F483-442E-A9AD-139FC220D9D4}" srcOrd="0" destOrd="0" parTransId="{78443B4A-CE55-4F23-BC57-D84845ADEBC1}" sibTransId="{DB0714F6-DCF8-4C54-8156-F83D259160AF}"/>
    <dgm:cxn modelId="{D4E39FB2-362D-46EC-98C3-88EB720F0E44}" type="presOf" srcId="{3DCA5D9A-6332-4985-8C59-722A91B8B8B6}" destId="{F6568C94-1B99-4E0E-9BDB-F646C30B869D}" srcOrd="0" destOrd="0" presId="urn:microsoft.com/office/officeart/2005/8/layout/chevron1"/>
    <dgm:cxn modelId="{BE3DDBC3-6E9F-4A5B-8D99-5C7ED23A771D}" type="presOf" srcId="{ACAC2186-EE1A-45DD-B3FD-03D3C04C52CD}" destId="{D7DF63E2-22BE-47B1-945F-88AE7680203B}" srcOrd="0" destOrd="0" presId="urn:microsoft.com/office/officeart/2005/8/layout/chevron1"/>
    <dgm:cxn modelId="{059664CB-7C4E-48AA-8BA9-1DAF9398BC08}" type="presOf" srcId="{D921EC1E-F483-442E-A9AD-139FC220D9D4}" destId="{FA2D46F5-1450-41F6-8830-3E37113330A9}" srcOrd="0" destOrd="0" presId="urn:microsoft.com/office/officeart/2005/8/layout/chevron1"/>
    <dgm:cxn modelId="{0775EAD4-59DC-46B6-BFCE-A227063358C1}" type="presOf" srcId="{9F315F54-D1D0-4BB7-9B40-BA0EFB16A026}" destId="{5B31A9E9-658B-4B7E-A023-27EBAD63A19B}" srcOrd="0" destOrd="0" presId="urn:microsoft.com/office/officeart/2005/8/layout/chevron1"/>
    <dgm:cxn modelId="{70690BEC-8CAA-45D3-A5AE-8145D711A410}" type="presOf" srcId="{CEA30CB5-644C-4CA5-AEFC-A5F32D2E7687}" destId="{2864F878-6AA2-4687-82BE-38F7FE9126CB}" srcOrd="0" destOrd="0" presId="urn:microsoft.com/office/officeart/2005/8/layout/chevron1"/>
    <dgm:cxn modelId="{699092EF-BE6E-46BF-9C49-E577EB9824FD}" srcId="{9F315F54-D1D0-4BB7-9B40-BA0EFB16A026}" destId="{3E7166FF-BB81-4CBB-A7AA-0F3AFE33E80B}" srcOrd="1" destOrd="0" parTransId="{22852F0E-7685-47F8-BED5-86FEA1CAD86C}" sibTransId="{9A1CD549-8311-4906-BCDD-718D25472CEF}"/>
    <dgm:cxn modelId="{3B6D05D7-7471-45C9-A7B6-A7643C1882FF}" type="presParOf" srcId="{5B31A9E9-658B-4B7E-A023-27EBAD63A19B}" destId="{FA2D46F5-1450-41F6-8830-3E37113330A9}" srcOrd="0" destOrd="0" presId="urn:microsoft.com/office/officeart/2005/8/layout/chevron1"/>
    <dgm:cxn modelId="{9C7EA3E1-35A0-42B7-BCD4-733F8D4F4232}" type="presParOf" srcId="{5B31A9E9-658B-4B7E-A023-27EBAD63A19B}" destId="{F3A6A1EC-B6E9-4C00-877D-E9A9B84E517D}" srcOrd="1" destOrd="0" presId="urn:microsoft.com/office/officeart/2005/8/layout/chevron1"/>
    <dgm:cxn modelId="{01768481-8345-4DBB-89E8-F35DC9344442}" type="presParOf" srcId="{5B31A9E9-658B-4B7E-A023-27EBAD63A19B}" destId="{C43A67B5-0601-4677-9F15-34427EB9162D}" srcOrd="2" destOrd="0" presId="urn:microsoft.com/office/officeart/2005/8/layout/chevron1"/>
    <dgm:cxn modelId="{D4C2079E-D69D-44BB-9CF9-23C532DF0297}" type="presParOf" srcId="{5B31A9E9-658B-4B7E-A023-27EBAD63A19B}" destId="{1EAE4DB7-B88D-4D0B-A2D4-217D8BACC54F}" srcOrd="3" destOrd="0" presId="urn:microsoft.com/office/officeart/2005/8/layout/chevron1"/>
    <dgm:cxn modelId="{172D5799-0462-4084-B709-8703AAA4375F}" type="presParOf" srcId="{5B31A9E9-658B-4B7E-A023-27EBAD63A19B}" destId="{D7DF63E2-22BE-47B1-945F-88AE7680203B}" srcOrd="4" destOrd="0" presId="urn:microsoft.com/office/officeart/2005/8/layout/chevron1"/>
    <dgm:cxn modelId="{238933C8-0977-405D-9024-594E6B6B2326}" type="presParOf" srcId="{5B31A9E9-658B-4B7E-A023-27EBAD63A19B}" destId="{A6DE2805-2357-42C4-89F3-906CBBF96545}" srcOrd="5" destOrd="0" presId="urn:microsoft.com/office/officeart/2005/8/layout/chevron1"/>
    <dgm:cxn modelId="{2B3BF12E-8D0F-4CEC-A595-C01C40CE020C}" type="presParOf" srcId="{5B31A9E9-658B-4B7E-A023-27EBAD63A19B}" destId="{F6568C94-1B99-4E0E-9BDB-F646C30B869D}" srcOrd="6" destOrd="0" presId="urn:microsoft.com/office/officeart/2005/8/layout/chevron1"/>
    <dgm:cxn modelId="{7FA852AF-B145-453D-BDBE-9A21A7750C54}" type="presParOf" srcId="{5B31A9E9-658B-4B7E-A023-27EBAD63A19B}" destId="{A8562436-EF4A-47DB-979A-7583AAE86154}" srcOrd="7" destOrd="0" presId="urn:microsoft.com/office/officeart/2005/8/layout/chevron1"/>
    <dgm:cxn modelId="{E4342D45-A631-4D7C-9F37-459EB5933D04}" type="presParOf" srcId="{5B31A9E9-658B-4B7E-A023-27EBAD63A19B}" destId="{2864F878-6AA2-4687-82BE-38F7FE9126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5F54-D1D0-4BB7-9B40-BA0EFB16A02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D921EC1E-F483-442E-A9AD-139FC220D9D4}">
      <dgm:prSet phldrT="[Text]"/>
      <dgm:spPr/>
      <dgm:t>
        <a:bodyPr/>
        <a:lstStyle/>
        <a:p>
          <a:r>
            <a:rPr lang="en-GB" dirty="0"/>
            <a:t>Inputs</a:t>
          </a:r>
        </a:p>
      </dgm:t>
    </dgm:pt>
    <dgm:pt modelId="{78443B4A-CE55-4F23-BC57-D84845ADEBC1}" type="parTrans" cxnId="{13E666A8-F48D-473F-8F2C-060C011FE98B}">
      <dgm:prSet/>
      <dgm:spPr/>
      <dgm:t>
        <a:bodyPr/>
        <a:lstStyle/>
        <a:p>
          <a:endParaRPr lang="en-GB"/>
        </a:p>
      </dgm:t>
    </dgm:pt>
    <dgm:pt modelId="{DB0714F6-DCF8-4C54-8156-F83D259160AF}" type="sibTrans" cxnId="{13E666A8-F48D-473F-8F2C-060C011FE98B}">
      <dgm:prSet/>
      <dgm:spPr/>
      <dgm:t>
        <a:bodyPr/>
        <a:lstStyle/>
        <a:p>
          <a:endParaRPr lang="en-GB"/>
        </a:p>
      </dgm:t>
    </dgm:pt>
    <dgm:pt modelId="{3E7166FF-BB81-4CBB-A7AA-0F3AFE33E80B}">
      <dgm:prSet phldrT="[Text]"/>
      <dgm:spPr/>
      <dgm:t>
        <a:bodyPr/>
        <a:lstStyle/>
        <a:p>
          <a:r>
            <a:rPr lang="en-GB" dirty="0"/>
            <a:t>Activities</a:t>
          </a:r>
        </a:p>
      </dgm:t>
    </dgm:pt>
    <dgm:pt modelId="{22852F0E-7685-47F8-BED5-86FEA1CAD86C}" type="parTrans" cxnId="{699092EF-BE6E-46BF-9C49-E577EB9824FD}">
      <dgm:prSet/>
      <dgm:spPr/>
      <dgm:t>
        <a:bodyPr/>
        <a:lstStyle/>
        <a:p>
          <a:endParaRPr lang="en-GB"/>
        </a:p>
      </dgm:t>
    </dgm:pt>
    <dgm:pt modelId="{9A1CD549-8311-4906-BCDD-718D25472CEF}" type="sibTrans" cxnId="{699092EF-BE6E-46BF-9C49-E577EB9824FD}">
      <dgm:prSet/>
      <dgm:spPr/>
      <dgm:t>
        <a:bodyPr/>
        <a:lstStyle/>
        <a:p>
          <a:endParaRPr lang="en-GB"/>
        </a:p>
      </dgm:t>
    </dgm:pt>
    <dgm:pt modelId="{ACAC2186-EE1A-45DD-B3FD-03D3C04C52CD}">
      <dgm:prSet phldrT="[Text]"/>
      <dgm:spPr/>
      <dgm:t>
        <a:bodyPr/>
        <a:lstStyle/>
        <a:p>
          <a:r>
            <a:rPr lang="en-GB" dirty="0"/>
            <a:t>Outputs</a:t>
          </a:r>
        </a:p>
      </dgm:t>
    </dgm:pt>
    <dgm:pt modelId="{91111AEE-F97A-480C-B5DC-9F6B5735CECE}" type="parTrans" cxnId="{EC5D6A03-C047-48CD-882C-829288AAB20D}">
      <dgm:prSet/>
      <dgm:spPr/>
      <dgm:t>
        <a:bodyPr/>
        <a:lstStyle/>
        <a:p>
          <a:endParaRPr lang="en-GB"/>
        </a:p>
      </dgm:t>
    </dgm:pt>
    <dgm:pt modelId="{3D06E89A-DC57-4A22-AEEC-5F85EC5B0C8D}" type="sibTrans" cxnId="{EC5D6A03-C047-48CD-882C-829288AAB20D}">
      <dgm:prSet/>
      <dgm:spPr/>
      <dgm:t>
        <a:bodyPr/>
        <a:lstStyle/>
        <a:p>
          <a:endParaRPr lang="en-GB"/>
        </a:p>
      </dgm:t>
    </dgm:pt>
    <dgm:pt modelId="{3DCA5D9A-6332-4985-8C59-722A91B8B8B6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B1AF31E7-F07C-4807-84FD-91D774CC6429}" type="parTrans" cxnId="{F4291D66-780C-422A-B25E-48E652568BF4}">
      <dgm:prSet/>
      <dgm:spPr/>
      <dgm:t>
        <a:bodyPr/>
        <a:lstStyle/>
        <a:p>
          <a:endParaRPr lang="en-GB"/>
        </a:p>
      </dgm:t>
    </dgm:pt>
    <dgm:pt modelId="{26860ABF-02C7-42DC-A8A6-D0266CBA064D}" type="sibTrans" cxnId="{F4291D66-780C-422A-B25E-48E652568BF4}">
      <dgm:prSet/>
      <dgm:spPr/>
      <dgm:t>
        <a:bodyPr/>
        <a:lstStyle/>
        <a:p>
          <a:endParaRPr lang="en-GB"/>
        </a:p>
      </dgm:t>
    </dgm:pt>
    <dgm:pt modelId="{CEA30CB5-644C-4CA5-AEFC-A5F32D2E7687}">
      <dgm:prSet phldrT="[Text]"/>
      <dgm:spPr/>
      <dgm:t>
        <a:bodyPr/>
        <a:lstStyle/>
        <a:p>
          <a:r>
            <a:rPr lang="en-GB" dirty="0"/>
            <a:t>Impact</a:t>
          </a:r>
        </a:p>
      </dgm:t>
    </dgm:pt>
    <dgm:pt modelId="{1165655F-7801-434E-BC26-B6863F3EAF58}" type="parTrans" cxnId="{4AAE6B7D-68EF-4B09-AC92-97DE1097CEA7}">
      <dgm:prSet/>
      <dgm:spPr/>
      <dgm:t>
        <a:bodyPr/>
        <a:lstStyle/>
        <a:p>
          <a:endParaRPr lang="en-GB"/>
        </a:p>
      </dgm:t>
    </dgm:pt>
    <dgm:pt modelId="{C60A9B32-1B0B-4236-8F44-8536DC74CAA9}" type="sibTrans" cxnId="{4AAE6B7D-68EF-4B09-AC92-97DE1097CEA7}">
      <dgm:prSet/>
      <dgm:spPr/>
      <dgm:t>
        <a:bodyPr/>
        <a:lstStyle/>
        <a:p>
          <a:endParaRPr lang="en-GB"/>
        </a:p>
      </dgm:t>
    </dgm:pt>
    <dgm:pt modelId="{5B31A9E9-658B-4B7E-A023-27EBAD63A19B}" type="pres">
      <dgm:prSet presAssocID="{9F315F54-D1D0-4BB7-9B40-BA0EFB16A026}" presName="Name0" presStyleCnt="0">
        <dgm:presLayoutVars>
          <dgm:dir/>
          <dgm:animLvl val="lvl"/>
          <dgm:resizeHandles val="exact"/>
        </dgm:presLayoutVars>
      </dgm:prSet>
      <dgm:spPr/>
    </dgm:pt>
    <dgm:pt modelId="{FA2D46F5-1450-41F6-8830-3E37113330A9}" type="pres">
      <dgm:prSet presAssocID="{D921EC1E-F483-442E-A9AD-139FC220D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3A6A1EC-B6E9-4C00-877D-E9A9B84E517D}" type="pres">
      <dgm:prSet presAssocID="{DB0714F6-DCF8-4C54-8156-F83D259160AF}" presName="parTxOnlySpace" presStyleCnt="0"/>
      <dgm:spPr/>
    </dgm:pt>
    <dgm:pt modelId="{C43A67B5-0601-4677-9F15-34427EB9162D}" type="pres">
      <dgm:prSet presAssocID="{3E7166FF-BB81-4CBB-A7AA-0F3AFE33E8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EAE4DB7-B88D-4D0B-A2D4-217D8BACC54F}" type="pres">
      <dgm:prSet presAssocID="{9A1CD549-8311-4906-BCDD-718D25472CEF}" presName="parTxOnlySpace" presStyleCnt="0"/>
      <dgm:spPr/>
    </dgm:pt>
    <dgm:pt modelId="{D7DF63E2-22BE-47B1-945F-88AE7680203B}" type="pres">
      <dgm:prSet presAssocID="{ACAC2186-EE1A-45DD-B3FD-03D3C04C52CD}" presName="parTxOnly" presStyleLbl="node1" presStyleIdx="2" presStyleCnt="5" custLinFactNeighborX="-38" custLinFactNeighborY="1861">
        <dgm:presLayoutVars>
          <dgm:chMax val="0"/>
          <dgm:chPref val="0"/>
          <dgm:bulletEnabled val="1"/>
        </dgm:presLayoutVars>
      </dgm:prSet>
      <dgm:spPr/>
    </dgm:pt>
    <dgm:pt modelId="{A6DE2805-2357-42C4-89F3-906CBBF96545}" type="pres">
      <dgm:prSet presAssocID="{3D06E89A-DC57-4A22-AEEC-5F85EC5B0C8D}" presName="parTxOnlySpace" presStyleCnt="0"/>
      <dgm:spPr/>
    </dgm:pt>
    <dgm:pt modelId="{F6568C94-1B99-4E0E-9BDB-F646C30B869D}" type="pres">
      <dgm:prSet presAssocID="{3DCA5D9A-6332-4985-8C59-722A91B8B8B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8562436-EF4A-47DB-979A-7583AAE86154}" type="pres">
      <dgm:prSet presAssocID="{26860ABF-02C7-42DC-A8A6-D0266CBA064D}" presName="parTxOnlySpace" presStyleCnt="0"/>
      <dgm:spPr/>
    </dgm:pt>
    <dgm:pt modelId="{2864F878-6AA2-4687-82BE-38F7FE9126CB}" type="pres">
      <dgm:prSet presAssocID="{CEA30CB5-644C-4CA5-AEFC-A5F32D2E768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C5D6A03-C047-48CD-882C-829288AAB20D}" srcId="{9F315F54-D1D0-4BB7-9B40-BA0EFB16A026}" destId="{ACAC2186-EE1A-45DD-B3FD-03D3C04C52CD}" srcOrd="2" destOrd="0" parTransId="{91111AEE-F97A-480C-B5DC-9F6B5735CECE}" sibTransId="{3D06E89A-DC57-4A22-AEEC-5F85EC5B0C8D}"/>
    <dgm:cxn modelId="{F4291D66-780C-422A-B25E-48E652568BF4}" srcId="{9F315F54-D1D0-4BB7-9B40-BA0EFB16A026}" destId="{3DCA5D9A-6332-4985-8C59-722A91B8B8B6}" srcOrd="3" destOrd="0" parTransId="{B1AF31E7-F07C-4807-84FD-91D774CC6429}" sibTransId="{26860ABF-02C7-42DC-A8A6-D0266CBA064D}"/>
    <dgm:cxn modelId="{4AAE6B7D-68EF-4B09-AC92-97DE1097CEA7}" srcId="{9F315F54-D1D0-4BB7-9B40-BA0EFB16A026}" destId="{CEA30CB5-644C-4CA5-AEFC-A5F32D2E7687}" srcOrd="4" destOrd="0" parTransId="{1165655F-7801-434E-BC26-B6863F3EAF58}" sibTransId="{C60A9B32-1B0B-4236-8F44-8536DC74CAA9}"/>
    <dgm:cxn modelId="{4CD9947F-B979-4635-8129-1053AE9A97A3}" type="presOf" srcId="{3E7166FF-BB81-4CBB-A7AA-0F3AFE33E80B}" destId="{C43A67B5-0601-4677-9F15-34427EB9162D}" srcOrd="0" destOrd="0" presId="urn:microsoft.com/office/officeart/2005/8/layout/chevron1"/>
    <dgm:cxn modelId="{13E666A8-F48D-473F-8F2C-060C011FE98B}" srcId="{9F315F54-D1D0-4BB7-9B40-BA0EFB16A026}" destId="{D921EC1E-F483-442E-A9AD-139FC220D9D4}" srcOrd="0" destOrd="0" parTransId="{78443B4A-CE55-4F23-BC57-D84845ADEBC1}" sibTransId="{DB0714F6-DCF8-4C54-8156-F83D259160AF}"/>
    <dgm:cxn modelId="{D4E39FB2-362D-46EC-98C3-88EB720F0E44}" type="presOf" srcId="{3DCA5D9A-6332-4985-8C59-722A91B8B8B6}" destId="{F6568C94-1B99-4E0E-9BDB-F646C30B869D}" srcOrd="0" destOrd="0" presId="urn:microsoft.com/office/officeart/2005/8/layout/chevron1"/>
    <dgm:cxn modelId="{BE3DDBC3-6E9F-4A5B-8D99-5C7ED23A771D}" type="presOf" srcId="{ACAC2186-EE1A-45DD-B3FD-03D3C04C52CD}" destId="{D7DF63E2-22BE-47B1-945F-88AE7680203B}" srcOrd="0" destOrd="0" presId="urn:microsoft.com/office/officeart/2005/8/layout/chevron1"/>
    <dgm:cxn modelId="{059664CB-7C4E-48AA-8BA9-1DAF9398BC08}" type="presOf" srcId="{D921EC1E-F483-442E-A9AD-139FC220D9D4}" destId="{FA2D46F5-1450-41F6-8830-3E37113330A9}" srcOrd="0" destOrd="0" presId="urn:microsoft.com/office/officeart/2005/8/layout/chevron1"/>
    <dgm:cxn modelId="{0775EAD4-59DC-46B6-BFCE-A227063358C1}" type="presOf" srcId="{9F315F54-D1D0-4BB7-9B40-BA0EFB16A026}" destId="{5B31A9E9-658B-4B7E-A023-27EBAD63A19B}" srcOrd="0" destOrd="0" presId="urn:microsoft.com/office/officeart/2005/8/layout/chevron1"/>
    <dgm:cxn modelId="{70690BEC-8CAA-45D3-A5AE-8145D711A410}" type="presOf" srcId="{CEA30CB5-644C-4CA5-AEFC-A5F32D2E7687}" destId="{2864F878-6AA2-4687-82BE-38F7FE9126CB}" srcOrd="0" destOrd="0" presId="urn:microsoft.com/office/officeart/2005/8/layout/chevron1"/>
    <dgm:cxn modelId="{699092EF-BE6E-46BF-9C49-E577EB9824FD}" srcId="{9F315F54-D1D0-4BB7-9B40-BA0EFB16A026}" destId="{3E7166FF-BB81-4CBB-A7AA-0F3AFE33E80B}" srcOrd="1" destOrd="0" parTransId="{22852F0E-7685-47F8-BED5-86FEA1CAD86C}" sibTransId="{9A1CD549-8311-4906-BCDD-718D25472CEF}"/>
    <dgm:cxn modelId="{3B6D05D7-7471-45C9-A7B6-A7643C1882FF}" type="presParOf" srcId="{5B31A9E9-658B-4B7E-A023-27EBAD63A19B}" destId="{FA2D46F5-1450-41F6-8830-3E37113330A9}" srcOrd="0" destOrd="0" presId="urn:microsoft.com/office/officeart/2005/8/layout/chevron1"/>
    <dgm:cxn modelId="{9C7EA3E1-35A0-42B7-BCD4-733F8D4F4232}" type="presParOf" srcId="{5B31A9E9-658B-4B7E-A023-27EBAD63A19B}" destId="{F3A6A1EC-B6E9-4C00-877D-E9A9B84E517D}" srcOrd="1" destOrd="0" presId="urn:microsoft.com/office/officeart/2005/8/layout/chevron1"/>
    <dgm:cxn modelId="{01768481-8345-4DBB-89E8-F35DC9344442}" type="presParOf" srcId="{5B31A9E9-658B-4B7E-A023-27EBAD63A19B}" destId="{C43A67B5-0601-4677-9F15-34427EB9162D}" srcOrd="2" destOrd="0" presId="urn:microsoft.com/office/officeart/2005/8/layout/chevron1"/>
    <dgm:cxn modelId="{D4C2079E-D69D-44BB-9CF9-23C532DF0297}" type="presParOf" srcId="{5B31A9E9-658B-4B7E-A023-27EBAD63A19B}" destId="{1EAE4DB7-B88D-4D0B-A2D4-217D8BACC54F}" srcOrd="3" destOrd="0" presId="urn:microsoft.com/office/officeart/2005/8/layout/chevron1"/>
    <dgm:cxn modelId="{172D5799-0462-4084-B709-8703AAA4375F}" type="presParOf" srcId="{5B31A9E9-658B-4B7E-A023-27EBAD63A19B}" destId="{D7DF63E2-22BE-47B1-945F-88AE7680203B}" srcOrd="4" destOrd="0" presId="urn:microsoft.com/office/officeart/2005/8/layout/chevron1"/>
    <dgm:cxn modelId="{238933C8-0977-405D-9024-594E6B6B2326}" type="presParOf" srcId="{5B31A9E9-658B-4B7E-A023-27EBAD63A19B}" destId="{A6DE2805-2357-42C4-89F3-906CBBF96545}" srcOrd="5" destOrd="0" presId="urn:microsoft.com/office/officeart/2005/8/layout/chevron1"/>
    <dgm:cxn modelId="{2B3BF12E-8D0F-4CEC-A595-C01C40CE020C}" type="presParOf" srcId="{5B31A9E9-658B-4B7E-A023-27EBAD63A19B}" destId="{F6568C94-1B99-4E0E-9BDB-F646C30B869D}" srcOrd="6" destOrd="0" presId="urn:microsoft.com/office/officeart/2005/8/layout/chevron1"/>
    <dgm:cxn modelId="{7FA852AF-B145-453D-BDBE-9A21A7750C54}" type="presParOf" srcId="{5B31A9E9-658B-4B7E-A023-27EBAD63A19B}" destId="{A8562436-EF4A-47DB-979A-7583AAE86154}" srcOrd="7" destOrd="0" presId="urn:microsoft.com/office/officeart/2005/8/layout/chevron1"/>
    <dgm:cxn modelId="{E4342D45-A631-4D7C-9F37-459EB5933D04}" type="presParOf" srcId="{5B31A9E9-658B-4B7E-A023-27EBAD63A19B}" destId="{2864F878-6AA2-4687-82BE-38F7FE9126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5EDB1-3B3D-47F3-A5FC-D02BEF51CA29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1AC8AFAA-37ED-490D-9F80-F5AFB8BA8350}">
      <dgm:prSet phldrT="[Text]"/>
      <dgm:spPr/>
      <dgm:t>
        <a:bodyPr/>
        <a:lstStyle/>
        <a:p>
          <a:r>
            <a:rPr lang="en-GB" dirty="0"/>
            <a:t>No of people</a:t>
          </a:r>
        </a:p>
        <a:p>
          <a:r>
            <a:rPr lang="en-GB" dirty="0"/>
            <a:t>Care coordinator</a:t>
          </a:r>
        </a:p>
      </dgm:t>
    </dgm:pt>
    <dgm:pt modelId="{EF147196-42E4-4FDE-A6C1-13CBECAC1395}" type="parTrans" cxnId="{A5D16177-DE87-4A75-BF93-53C0ECBAB8EE}">
      <dgm:prSet/>
      <dgm:spPr/>
      <dgm:t>
        <a:bodyPr/>
        <a:lstStyle/>
        <a:p>
          <a:endParaRPr lang="en-GB"/>
        </a:p>
      </dgm:t>
    </dgm:pt>
    <dgm:pt modelId="{2A43A449-41AF-4B36-9B3E-D8869BA4CF07}" type="sibTrans" cxnId="{A5D16177-DE87-4A75-BF93-53C0ECBAB8EE}">
      <dgm:prSet/>
      <dgm:spPr/>
      <dgm:t>
        <a:bodyPr/>
        <a:lstStyle/>
        <a:p>
          <a:endParaRPr lang="en-GB"/>
        </a:p>
      </dgm:t>
    </dgm:pt>
    <dgm:pt modelId="{C9B1DEFC-13E7-40D0-997F-F8F721A7347F}">
      <dgm:prSet phldrT="[Text]"/>
      <dgm:spPr/>
      <dgm:t>
        <a:bodyPr/>
        <a:lstStyle/>
        <a:p>
          <a:r>
            <a:rPr lang="en-GB" dirty="0"/>
            <a:t>Care plan</a:t>
          </a:r>
        </a:p>
        <a:p>
          <a:r>
            <a:rPr lang="en-GB" dirty="0"/>
            <a:t>Plan on EPACCS</a:t>
          </a:r>
        </a:p>
      </dgm:t>
    </dgm:pt>
    <dgm:pt modelId="{1965D101-DA70-4A3B-B745-8214611B4587}" type="parTrans" cxnId="{5F9206CD-B880-43A9-AAA8-33FA5E600266}">
      <dgm:prSet/>
      <dgm:spPr/>
      <dgm:t>
        <a:bodyPr/>
        <a:lstStyle/>
        <a:p>
          <a:endParaRPr lang="en-GB"/>
        </a:p>
      </dgm:t>
    </dgm:pt>
    <dgm:pt modelId="{20E5CE13-E379-4AEA-ABD0-8952A1A1EC81}" type="sibTrans" cxnId="{5F9206CD-B880-43A9-AAA8-33FA5E600266}">
      <dgm:prSet/>
      <dgm:spPr/>
      <dgm:t>
        <a:bodyPr/>
        <a:lstStyle/>
        <a:p>
          <a:endParaRPr lang="en-GB"/>
        </a:p>
      </dgm:t>
    </dgm:pt>
    <dgm:pt modelId="{7CC2DF5B-4183-4E03-8825-56A093526FCA}">
      <dgm:prSet phldrT="[Text]"/>
      <dgm:spPr/>
      <dgm:t>
        <a:bodyPr/>
        <a:lstStyle/>
        <a:p>
          <a:r>
            <a:rPr lang="en-GB" dirty="0"/>
            <a:t>Died in preferred place of care</a:t>
          </a:r>
        </a:p>
      </dgm:t>
    </dgm:pt>
    <dgm:pt modelId="{6D43CE5E-669B-43F6-8B7B-A6B9436364FE}" type="parTrans" cxnId="{2B5ED47A-F4C2-4EEB-9118-E345EDF4B2A6}">
      <dgm:prSet/>
      <dgm:spPr/>
      <dgm:t>
        <a:bodyPr/>
        <a:lstStyle/>
        <a:p>
          <a:endParaRPr lang="en-GB"/>
        </a:p>
      </dgm:t>
    </dgm:pt>
    <dgm:pt modelId="{25D79513-5BB2-4C46-AC93-875B0A312D0D}" type="sibTrans" cxnId="{2B5ED47A-F4C2-4EEB-9118-E345EDF4B2A6}">
      <dgm:prSet/>
      <dgm:spPr/>
      <dgm:t>
        <a:bodyPr/>
        <a:lstStyle/>
        <a:p>
          <a:endParaRPr lang="en-GB"/>
        </a:p>
      </dgm:t>
    </dgm:pt>
    <dgm:pt modelId="{08985DB1-6431-43E3-B0F7-03993194FA4E}">
      <dgm:prSet phldrT="[Text]"/>
      <dgm:spPr/>
      <dgm:t>
        <a:bodyPr/>
        <a:lstStyle/>
        <a:p>
          <a:r>
            <a:rPr lang="en-GB" dirty="0"/>
            <a:t>Identification</a:t>
          </a:r>
        </a:p>
        <a:p>
          <a:r>
            <a:rPr lang="en-GB" dirty="0"/>
            <a:t>GSF meeting</a:t>
          </a:r>
        </a:p>
      </dgm:t>
    </dgm:pt>
    <dgm:pt modelId="{517274AA-764B-42DC-BB95-CEBD386B0571}" type="parTrans" cxnId="{9B5BE4BB-6960-4B08-85DF-F37AB562C542}">
      <dgm:prSet/>
      <dgm:spPr/>
      <dgm:t>
        <a:bodyPr/>
        <a:lstStyle/>
        <a:p>
          <a:endParaRPr lang="en-GB"/>
        </a:p>
      </dgm:t>
    </dgm:pt>
    <dgm:pt modelId="{8EE56A8D-F571-4161-BB2E-BEF30FBF2C6A}" type="sibTrans" cxnId="{9B5BE4BB-6960-4B08-85DF-F37AB562C542}">
      <dgm:prSet/>
      <dgm:spPr/>
      <dgm:t>
        <a:bodyPr/>
        <a:lstStyle/>
        <a:p>
          <a:endParaRPr lang="en-GB"/>
        </a:p>
      </dgm:t>
    </dgm:pt>
    <dgm:pt modelId="{1645CB31-2184-4993-9C12-96EA2B9ECF9E}">
      <dgm:prSet phldrT="[Text]"/>
      <dgm:spPr/>
      <dgm:t>
        <a:bodyPr/>
        <a:lstStyle/>
        <a:p>
          <a:endParaRPr lang="en-GB" dirty="0"/>
        </a:p>
      </dgm:t>
    </dgm:pt>
    <dgm:pt modelId="{8B242CCA-67A5-4A20-8EBE-C480EBA03D7B}" type="parTrans" cxnId="{7B29FC69-30EE-47CA-A92B-A542E289B1DF}">
      <dgm:prSet/>
      <dgm:spPr/>
      <dgm:t>
        <a:bodyPr/>
        <a:lstStyle/>
        <a:p>
          <a:endParaRPr lang="en-GB"/>
        </a:p>
      </dgm:t>
    </dgm:pt>
    <dgm:pt modelId="{1BE02D11-DE55-4AA8-B4BA-DC0D8E59DA9C}" type="sibTrans" cxnId="{7B29FC69-30EE-47CA-A92B-A542E289B1DF}">
      <dgm:prSet/>
      <dgm:spPr/>
      <dgm:t>
        <a:bodyPr/>
        <a:lstStyle/>
        <a:p>
          <a:endParaRPr lang="en-GB"/>
        </a:p>
      </dgm:t>
    </dgm:pt>
    <dgm:pt modelId="{63250BF2-3D15-4858-991F-EBD8E6F6C5E6}" type="pres">
      <dgm:prSet presAssocID="{81C5EDB1-3B3D-47F3-A5FC-D02BEF51CA29}" presName="Name0" presStyleCnt="0">
        <dgm:presLayoutVars>
          <dgm:dir/>
          <dgm:animLvl val="lvl"/>
          <dgm:resizeHandles val="exact"/>
        </dgm:presLayoutVars>
      </dgm:prSet>
      <dgm:spPr/>
    </dgm:pt>
    <dgm:pt modelId="{4B9DED09-C8A4-4F55-93A8-557194BC56C8}" type="pres">
      <dgm:prSet presAssocID="{1AC8AFAA-37ED-490D-9F80-F5AFB8BA8350}" presName="parTxOnly" presStyleLbl="node1" presStyleIdx="0" presStyleCnt="5" custScaleY="104159">
        <dgm:presLayoutVars>
          <dgm:chMax val="0"/>
          <dgm:chPref val="0"/>
          <dgm:bulletEnabled val="1"/>
        </dgm:presLayoutVars>
      </dgm:prSet>
      <dgm:spPr/>
    </dgm:pt>
    <dgm:pt modelId="{7E4FBFC9-DEFF-442B-8E45-ACA4C3DEC991}" type="pres">
      <dgm:prSet presAssocID="{2A43A449-41AF-4B36-9B3E-D8869BA4CF07}" presName="parTxOnlySpace" presStyleCnt="0"/>
      <dgm:spPr/>
    </dgm:pt>
    <dgm:pt modelId="{58236C7E-4527-4E92-B506-9A7F992FE4CD}" type="pres">
      <dgm:prSet presAssocID="{08985DB1-6431-43E3-B0F7-03993194FA4E}" presName="parTxOnly" presStyleLbl="node1" presStyleIdx="1" presStyleCnt="5" custScaleY="104159">
        <dgm:presLayoutVars>
          <dgm:chMax val="0"/>
          <dgm:chPref val="0"/>
          <dgm:bulletEnabled val="1"/>
        </dgm:presLayoutVars>
      </dgm:prSet>
      <dgm:spPr/>
    </dgm:pt>
    <dgm:pt modelId="{283CF702-A914-4B4A-B148-24272A60152B}" type="pres">
      <dgm:prSet presAssocID="{8EE56A8D-F571-4161-BB2E-BEF30FBF2C6A}" presName="parTxOnlySpace" presStyleCnt="0"/>
      <dgm:spPr/>
    </dgm:pt>
    <dgm:pt modelId="{4AB84893-49FF-4CC4-A712-269EFDC0A2EB}" type="pres">
      <dgm:prSet presAssocID="{C9B1DEFC-13E7-40D0-997F-F8F721A7347F}" presName="parTxOnly" presStyleLbl="node1" presStyleIdx="2" presStyleCnt="5" custScaleY="104159">
        <dgm:presLayoutVars>
          <dgm:chMax val="0"/>
          <dgm:chPref val="0"/>
          <dgm:bulletEnabled val="1"/>
        </dgm:presLayoutVars>
      </dgm:prSet>
      <dgm:spPr/>
    </dgm:pt>
    <dgm:pt modelId="{A50BC1A9-5DC6-424F-8327-2338B13D18F9}" type="pres">
      <dgm:prSet presAssocID="{20E5CE13-E379-4AEA-ABD0-8952A1A1EC81}" presName="parTxOnlySpace" presStyleCnt="0"/>
      <dgm:spPr/>
    </dgm:pt>
    <dgm:pt modelId="{6C852EEA-E364-40CA-B3BE-FB8B1243DE80}" type="pres">
      <dgm:prSet presAssocID="{7CC2DF5B-4183-4E03-8825-56A093526FCA}" presName="parTxOnly" presStyleLbl="node1" presStyleIdx="3" presStyleCnt="5" custScaleY="104159">
        <dgm:presLayoutVars>
          <dgm:chMax val="0"/>
          <dgm:chPref val="0"/>
          <dgm:bulletEnabled val="1"/>
        </dgm:presLayoutVars>
      </dgm:prSet>
      <dgm:spPr/>
    </dgm:pt>
    <dgm:pt modelId="{231210EC-4FB3-4DFE-85AA-F61D4F18E206}" type="pres">
      <dgm:prSet presAssocID="{25D79513-5BB2-4C46-AC93-875B0A312D0D}" presName="parTxOnlySpace" presStyleCnt="0"/>
      <dgm:spPr/>
    </dgm:pt>
    <dgm:pt modelId="{245DDD68-04FF-4C85-9CA6-2863570E120B}" type="pres">
      <dgm:prSet presAssocID="{1645CB31-2184-4993-9C12-96EA2B9ECF9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AD6501-8238-4492-A1D5-D9CF83FDE222}" type="presOf" srcId="{08985DB1-6431-43E3-B0F7-03993194FA4E}" destId="{58236C7E-4527-4E92-B506-9A7F992FE4CD}" srcOrd="0" destOrd="0" presId="urn:microsoft.com/office/officeart/2005/8/layout/chevron1"/>
    <dgm:cxn modelId="{ED0D1F1D-846C-41F9-91F2-7B0704A48801}" type="presOf" srcId="{1645CB31-2184-4993-9C12-96EA2B9ECF9E}" destId="{245DDD68-04FF-4C85-9CA6-2863570E120B}" srcOrd="0" destOrd="0" presId="urn:microsoft.com/office/officeart/2005/8/layout/chevron1"/>
    <dgm:cxn modelId="{70AC5C40-338C-49C0-8FBE-823334D0A3D1}" type="presOf" srcId="{1AC8AFAA-37ED-490D-9F80-F5AFB8BA8350}" destId="{4B9DED09-C8A4-4F55-93A8-557194BC56C8}" srcOrd="0" destOrd="0" presId="urn:microsoft.com/office/officeart/2005/8/layout/chevron1"/>
    <dgm:cxn modelId="{7B29FC69-30EE-47CA-A92B-A542E289B1DF}" srcId="{81C5EDB1-3B3D-47F3-A5FC-D02BEF51CA29}" destId="{1645CB31-2184-4993-9C12-96EA2B9ECF9E}" srcOrd="4" destOrd="0" parTransId="{8B242CCA-67A5-4A20-8EBE-C480EBA03D7B}" sibTransId="{1BE02D11-DE55-4AA8-B4BA-DC0D8E59DA9C}"/>
    <dgm:cxn modelId="{A5D16177-DE87-4A75-BF93-53C0ECBAB8EE}" srcId="{81C5EDB1-3B3D-47F3-A5FC-D02BEF51CA29}" destId="{1AC8AFAA-37ED-490D-9F80-F5AFB8BA8350}" srcOrd="0" destOrd="0" parTransId="{EF147196-42E4-4FDE-A6C1-13CBECAC1395}" sibTransId="{2A43A449-41AF-4B36-9B3E-D8869BA4CF07}"/>
    <dgm:cxn modelId="{2B5ED47A-F4C2-4EEB-9118-E345EDF4B2A6}" srcId="{81C5EDB1-3B3D-47F3-A5FC-D02BEF51CA29}" destId="{7CC2DF5B-4183-4E03-8825-56A093526FCA}" srcOrd="3" destOrd="0" parTransId="{6D43CE5E-669B-43F6-8B7B-A6B9436364FE}" sibTransId="{25D79513-5BB2-4C46-AC93-875B0A312D0D}"/>
    <dgm:cxn modelId="{61F10283-FF6D-480C-89E1-B8F11F04242B}" type="presOf" srcId="{C9B1DEFC-13E7-40D0-997F-F8F721A7347F}" destId="{4AB84893-49FF-4CC4-A712-269EFDC0A2EB}" srcOrd="0" destOrd="0" presId="urn:microsoft.com/office/officeart/2005/8/layout/chevron1"/>
    <dgm:cxn modelId="{BBAE709A-5F4A-42E9-9C9D-468F46DAFF99}" type="presOf" srcId="{7CC2DF5B-4183-4E03-8825-56A093526FCA}" destId="{6C852EEA-E364-40CA-B3BE-FB8B1243DE80}" srcOrd="0" destOrd="0" presId="urn:microsoft.com/office/officeart/2005/8/layout/chevron1"/>
    <dgm:cxn modelId="{9B5BE4BB-6960-4B08-85DF-F37AB562C542}" srcId="{81C5EDB1-3B3D-47F3-A5FC-D02BEF51CA29}" destId="{08985DB1-6431-43E3-B0F7-03993194FA4E}" srcOrd="1" destOrd="0" parTransId="{517274AA-764B-42DC-BB95-CEBD386B0571}" sibTransId="{8EE56A8D-F571-4161-BB2E-BEF30FBF2C6A}"/>
    <dgm:cxn modelId="{5F9206CD-B880-43A9-AAA8-33FA5E600266}" srcId="{81C5EDB1-3B3D-47F3-A5FC-D02BEF51CA29}" destId="{C9B1DEFC-13E7-40D0-997F-F8F721A7347F}" srcOrd="2" destOrd="0" parTransId="{1965D101-DA70-4A3B-B745-8214611B4587}" sibTransId="{20E5CE13-E379-4AEA-ABD0-8952A1A1EC81}"/>
    <dgm:cxn modelId="{101288FC-DA6B-41B3-9860-B6A6AA7B590B}" type="presOf" srcId="{81C5EDB1-3B3D-47F3-A5FC-D02BEF51CA29}" destId="{63250BF2-3D15-4858-991F-EBD8E6F6C5E6}" srcOrd="0" destOrd="0" presId="urn:microsoft.com/office/officeart/2005/8/layout/chevron1"/>
    <dgm:cxn modelId="{F3B75AB4-DDA8-4EB2-B8C0-E92EC1A22311}" type="presParOf" srcId="{63250BF2-3D15-4858-991F-EBD8E6F6C5E6}" destId="{4B9DED09-C8A4-4F55-93A8-557194BC56C8}" srcOrd="0" destOrd="0" presId="urn:microsoft.com/office/officeart/2005/8/layout/chevron1"/>
    <dgm:cxn modelId="{4D0A9F31-23BA-4F01-8F49-50D0234631DE}" type="presParOf" srcId="{63250BF2-3D15-4858-991F-EBD8E6F6C5E6}" destId="{7E4FBFC9-DEFF-442B-8E45-ACA4C3DEC991}" srcOrd="1" destOrd="0" presId="urn:microsoft.com/office/officeart/2005/8/layout/chevron1"/>
    <dgm:cxn modelId="{6C5C6A12-45D0-4CA9-BCF0-E01A4245DDFC}" type="presParOf" srcId="{63250BF2-3D15-4858-991F-EBD8E6F6C5E6}" destId="{58236C7E-4527-4E92-B506-9A7F992FE4CD}" srcOrd="2" destOrd="0" presId="urn:microsoft.com/office/officeart/2005/8/layout/chevron1"/>
    <dgm:cxn modelId="{EC00949B-F482-4ECA-8C63-BBD0660B3AA7}" type="presParOf" srcId="{63250BF2-3D15-4858-991F-EBD8E6F6C5E6}" destId="{283CF702-A914-4B4A-B148-24272A60152B}" srcOrd="3" destOrd="0" presId="urn:microsoft.com/office/officeart/2005/8/layout/chevron1"/>
    <dgm:cxn modelId="{AA8A2120-1322-4617-8FF8-C356C035708F}" type="presParOf" srcId="{63250BF2-3D15-4858-991F-EBD8E6F6C5E6}" destId="{4AB84893-49FF-4CC4-A712-269EFDC0A2EB}" srcOrd="4" destOrd="0" presId="urn:microsoft.com/office/officeart/2005/8/layout/chevron1"/>
    <dgm:cxn modelId="{F3CF0C39-4538-4ED1-B917-5D3B7F2CA70B}" type="presParOf" srcId="{63250BF2-3D15-4858-991F-EBD8E6F6C5E6}" destId="{A50BC1A9-5DC6-424F-8327-2338B13D18F9}" srcOrd="5" destOrd="0" presId="urn:microsoft.com/office/officeart/2005/8/layout/chevron1"/>
    <dgm:cxn modelId="{9501BED2-A6FE-4E45-B34E-5374A318E277}" type="presParOf" srcId="{63250BF2-3D15-4858-991F-EBD8E6F6C5E6}" destId="{6C852EEA-E364-40CA-B3BE-FB8B1243DE80}" srcOrd="6" destOrd="0" presId="urn:microsoft.com/office/officeart/2005/8/layout/chevron1"/>
    <dgm:cxn modelId="{AB6C12AF-5F2F-40FB-8EFE-4A20F4224610}" type="presParOf" srcId="{63250BF2-3D15-4858-991F-EBD8E6F6C5E6}" destId="{231210EC-4FB3-4DFE-85AA-F61D4F18E206}" srcOrd="7" destOrd="0" presId="urn:microsoft.com/office/officeart/2005/8/layout/chevron1"/>
    <dgm:cxn modelId="{41BAD0E2-62DC-4836-AB3E-20270F0BE508}" type="presParOf" srcId="{63250BF2-3D15-4858-991F-EBD8E6F6C5E6}" destId="{245DDD68-04FF-4C85-9CA6-2863570E120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15F54-D1D0-4BB7-9B40-BA0EFB16A02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D921EC1E-F483-442E-A9AD-139FC220D9D4}">
      <dgm:prSet phldrT="[Text]"/>
      <dgm:spPr/>
      <dgm:t>
        <a:bodyPr/>
        <a:lstStyle/>
        <a:p>
          <a:r>
            <a:rPr lang="en-GB" dirty="0"/>
            <a:t>Inputs</a:t>
          </a:r>
        </a:p>
      </dgm:t>
    </dgm:pt>
    <dgm:pt modelId="{78443B4A-CE55-4F23-BC57-D84845ADEBC1}" type="parTrans" cxnId="{13E666A8-F48D-473F-8F2C-060C011FE98B}">
      <dgm:prSet/>
      <dgm:spPr/>
      <dgm:t>
        <a:bodyPr/>
        <a:lstStyle/>
        <a:p>
          <a:endParaRPr lang="en-GB"/>
        </a:p>
      </dgm:t>
    </dgm:pt>
    <dgm:pt modelId="{DB0714F6-DCF8-4C54-8156-F83D259160AF}" type="sibTrans" cxnId="{13E666A8-F48D-473F-8F2C-060C011FE98B}">
      <dgm:prSet/>
      <dgm:spPr/>
      <dgm:t>
        <a:bodyPr/>
        <a:lstStyle/>
        <a:p>
          <a:endParaRPr lang="en-GB"/>
        </a:p>
      </dgm:t>
    </dgm:pt>
    <dgm:pt modelId="{3E7166FF-BB81-4CBB-A7AA-0F3AFE33E80B}">
      <dgm:prSet phldrT="[Text]"/>
      <dgm:spPr/>
      <dgm:t>
        <a:bodyPr/>
        <a:lstStyle/>
        <a:p>
          <a:r>
            <a:rPr lang="en-GB" dirty="0"/>
            <a:t>Activities</a:t>
          </a:r>
        </a:p>
      </dgm:t>
    </dgm:pt>
    <dgm:pt modelId="{22852F0E-7685-47F8-BED5-86FEA1CAD86C}" type="parTrans" cxnId="{699092EF-BE6E-46BF-9C49-E577EB9824FD}">
      <dgm:prSet/>
      <dgm:spPr/>
      <dgm:t>
        <a:bodyPr/>
        <a:lstStyle/>
        <a:p>
          <a:endParaRPr lang="en-GB"/>
        </a:p>
      </dgm:t>
    </dgm:pt>
    <dgm:pt modelId="{9A1CD549-8311-4906-BCDD-718D25472CEF}" type="sibTrans" cxnId="{699092EF-BE6E-46BF-9C49-E577EB9824FD}">
      <dgm:prSet/>
      <dgm:spPr/>
      <dgm:t>
        <a:bodyPr/>
        <a:lstStyle/>
        <a:p>
          <a:endParaRPr lang="en-GB"/>
        </a:p>
      </dgm:t>
    </dgm:pt>
    <dgm:pt modelId="{ACAC2186-EE1A-45DD-B3FD-03D3C04C52CD}">
      <dgm:prSet phldrT="[Text]"/>
      <dgm:spPr/>
      <dgm:t>
        <a:bodyPr/>
        <a:lstStyle/>
        <a:p>
          <a:r>
            <a:rPr lang="en-GB" dirty="0"/>
            <a:t>Outputs</a:t>
          </a:r>
        </a:p>
      </dgm:t>
    </dgm:pt>
    <dgm:pt modelId="{91111AEE-F97A-480C-B5DC-9F6B5735CECE}" type="parTrans" cxnId="{EC5D6A03-C047-48CD-882C-829288AAB20D}">
      <dgm:prSet/>
      <dgm:spPr/>
      <dgm:t>
        <a:bodyPr/>
        <a:lstStyle/>
        <a:p>
          <a:endParaRPr lang="en-GB"/>
        </a:p>
      </dgm:t>
    </dgm:pt>
    <dgm:pt modelId="{3D06E89A-DC57-4A22-AEEC-5F85EC5B0C8D}" type="sibTrans" cxnId="{EC5D6A03-C047-48CD-882C-829288AAB20D}">
      <dgm:prSet/>
      <dgm:spPr/>
      <dgm:t>
        <a:bodyPr/>
        <a:lstStyle/>
        <a:p>
          <a:endParaRPr lang="en-GB"/>
        </a:p>
      </dgm:t>
    </dgm:pt>
    <dgm:pt modelId="{3DCA5D9A-6332-4985-8C59-722A91B8B8B6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B1AF31E7-F07C-4807-84FD-91D774CC6429}" type="parTrans" cxnId="{F4291D66-780C-422A-B25E-48E652568BF4}">
      <dgm:prSet/>
      <dgm:spPr/>
      <dgm:t>
        <a:bodyPr/>
        <a:lstStyle/>
        <a:p>
          <a:endParaRPr lang="en-GB"/>
        </a:p>
      </dgm:t>
    </dgm:pt>
    <dgm:pt modelId="{26860ABF-02C7-42DC-A8A6-D0266CBA064D}" type="sibTrans" cxnId="{F4291D66-780C-422A-B25E-48E652568BF4}">
      <dgm:prSet/>
      <dgm:spPr/>
      <dgm:t>
        <a:bodyPr/>
        <a:lstStyle/>
        <a:p>
          <a:endParaRPr lang="en-GB"/>
        </a:p>
      </dgm:t>
    </dgm:pt>
    <dgm:pt modelId="{CEA30CB5-644C-4CA5-AEFC-A5F32D2E7687}">
      <dgm:prSet phldrT="[Text]"/>
      <dgm:spPr/>
      <dgm:t>
        <a:bodyPr/>
        <a:lstStyle/>
        <a:p>
          <a:r>
            <a:rPr lang="en-GB" dirty="0"/>
            <a:t>Impact</a:t>
          </a:r>
        </a:p>
      </dgm:t>
    </dgm:pt>
    <dgm:pt modelId="{1165655F-7801-434E-BC26-B6863F3EAF58}" type="parTrans" cxnId="{4AAE6B7D-68EF-4B09-AC92-97DE1097CEA7}">
      <dgm:prSet/>
      <dgm:spPr/>
      <dgm:t>
        <a:bodyPr/>
        <a:lstStyle/>
        <a:p>
          <a:endParaRPr lang="en-GB"/>
        </a:p>
      </dgm:t>
    </dgm:pt>
    <dgm:pt modelId="{C60A9B32-1B0B-4236-8F44-8536DC74CAA9}" type="sibTrans" cxnId="{4AAE6B7D-68EF-4B09-AC92-97DE1097CEA7}">
      <dgm:prSet/>
      <dgm:spPr/>
      <dgm:t>
        <a:bodyPr/>
        <a:lstStyle/>
        <a:p>
          <a:endParaRPr lang="en-GB"/>
        </a:p>
      </dgm:t>
    </dgm:pt>
    <dgm:pt modelId="{5B31A9E9-658B-4B7E-A023-27EBAD63A19B}" type="pres">
      <dgm:prSet presAssocID="{9F315F54-D1D0-4BB7-9B40-BA0EFB16A026}" presName="Name0" presStyleCnt="0">
        <dgm:presLayoutVars>
          <dgm:dir/>
          <dgm:animLvl val="lvl"/>
          <dgm:resizeHandles val="exact"/>
        </dgm:presLayoutVars>
      </dgm:prSet>
      <dgm:spPr/>
    </dgm:pt>
    <dgm:pt modelId="{FA2D46F5-1450-41F6-8830-3E37113330A9}" type="pres">
      <dgm:prSet presAssocID="{D921EC1E-F483-442E-A9AD-139FC220D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3A6A1EC-B6E9-4C00-877D-E9A9B84E517D}" type="pres">
      <dgm:prSet presAssocID="{DB0714F6-DCF8-4C54-8156-F83D259160AF}" presName="parTxOnlySpace" presStyleCnt="0"/>
      <dgm:spPr/>
    </dgm:pt>
    <dgm:pt modelId="{C43A67B5-0601-4677-9F15-34427EB9162D}" type="pres">
      <dgm:prSet presAssocID="{3E7166FF-BB81-4CBB-A7AA-0F3AFE33E8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EAE4DB7-B88D-4D0B-A2D4-217D8BACC54F}" type="pres">
      <dgm:prSet presAssocID="{9A1CD549-8311-4906-BCDD-718D25472CEF}" presName="parTxOnlySpace" presStyleCnt="0"/>
      <dgm:spPr/>
    </dgm:pt>
    <dgm:pt modelId="{D7DF63E2-22BE-47B1-945F-88AE7680203B}" type="pres">
      <dgm:prSet presAssocID="{ACAC2186-EE1A-45DD-B3FD-03D3C04C52C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DE2805-2357-42C4-89F3-906CBBF96545}" type="pres">
      <dgm:prSet presAssocID="{3D06E89A-DC57-4A22-AEEC-5F85EC5B0C8D}" presName="parTxOnlySpace" presStyleCnt="0"/>
      <dgm:spPr/>
    </dgm:pt>
    <dgm:pt modelId="{F6568C94-1B99-4E0E-9BDB-F646C30B869D}" type="pres">
      <dgm:prSet presAssocID="{3DCA5D9A-6332-4985-8C59-722A91B8B8B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8562436-EF4A-47DB-979A-7583AAE86154}" type="pres">
      <dgm:prSet presAssocID="{26860ABF-02C7-42DC-A8A6-D0266CBA064D}" presName="parTxOnlySpace" presStyleCnt="0"/>
      <dgm:spPr/>
    </dgm:pt>
    <dgm:pt modelId="{2864F878-6AA2-4687-82BE-38F7FE9126CB}" type="pres">
      <dgm:prSet presAssocID="{CEA30CB5-644C-4CA5-AEFC-A5F32D2E768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C5D6A03-C047-48CD-882C-829288AAB20D}" srcId="{9F315F54-D1D0-4BB7-9B40-BA0EFB16A026}" destId="{ACAC2186-EE1A-45DD-B3FD-03D3C04C52CD}" srcOrd="2" destOrd="0" parTransId="{91111AEE-F97A-480C-B5DC-9F6B5735CECE}" sibTransId="{3D06E89A-DC57-4A22-AEEC-5F85EC5B0C8D}"/>
    <dgm:cxn modelId="{F4291D66-780C-422A-B25E-48E652568BF4}" srcId="{9F315F54-D1D0-4BB7-9B40-BA0EFB16A026}" destId="{3DCA5D9A-6332-4985-8C59-722A91B8B8B6}" srcOrd="3" destOrd="0" parTransId="{B1AF31E7-F07C-4807-84FD-91D774CC6429}" sibTransId="{26860ABF-02C7-42DC-A8A6-D0266CBA064D}"/>
    <dgm:cxn modelId="{4AAE6B7D-68EF-4B09-AC92-97DE1097CEA7}" srcId="{9F315F54-D1D0-4BB7-9B40-BA0EFB16A026}" destId="{CEA30CB5-644C-4CA5-AEFC-A5F32D2E7687}" srcOrd="4" destOrd="0" parTransId="{1165655F-7801-434E-BC26-B6863F3EAF58}" sibTransId="{C60A9B32-1B0B-4236-8F44-8536DC74CAA9}"/>
    <dgm:cxn modelId="{4CD9947F-B979-4635-8129-1053AE9A97A3}" type="presOf" srcId="{3E7166FF-BB81-4CBB-A7AA-0F3AFE33E80B}" destId="{C43A67B5-0601-4677-9F15-34427EB9162D}" srcOrd="0" destOrd="0" presId="urn:microsoft.com/office/officeart/2005/8/layout/chevron1"/>
    <dgm:cxn modelId="{13E666A8-F48D-473F-8F2C-060C011FE98B}" srcId="{9F315F54-D1D0-4BB7-9B40-BA0EFB16A026}" destId="{D921EC1E-F483-442E-A9AD-139FC220D9D4}" srcOrd="0" destOrd="0" parTransId="{78443B4A-CE55-4F23-BC57-D84845ADEBC1}" sibTransId="{DB0714F6-DCF8-4C54-8156-F83D259160AF}"/>
    <dgm:cxn modelId="{D4E39FB2-362D-46EC-98C3-88EB720F0E44}" type="presOf" srcId="{3DCA5D9A-6332-4985-8C59-722A91B8B8B6}" destId="{F6568C94-1B99-4E0E-9BDB-F646C30B869D}" srcOrd="0" destOrd="0" presId="urn:microsoft.com/office/officeart/2005/8/layout/chevron1"/>
    <dgm:cxn modelId="{BE3DDBC3-6E9F-4A5B-8D99-5C7ED23A771D}" type="presOf" srcId="{ACAC2186-EE1A-45DD-B3FD-03D3C04C52CD}" destId="{D7DF63E2-22BE-47B1-945F-88AE7680203B}" srcOrd="0" destOrd="0" presId="urn:microsoft.com/office/officeart/2005/8/layout/chevron1"/>
    <dgm:cxn modelId="{059664CB-7C4E-48AA-8BA9-1DAF9398BC08}" type="presOf" srcId="{D921EC1E-F483-442E-A9AD-139FC220D9D4}" destId="{FA2D46F5-1450-41F6-8830-3E37113330A9}" srcOrd="0" destOrd="0" presId="urn:microsoft.com/office/officeart/2005/8/layout/chevron1"/>
    <dgm:cxn modelId="{0775EAD4-59DC-46B6-BFCE-A227063358C1}" type="presOf" srcId="{9F315F54-D1D0-4BB7-9B40-BA0EFB16A026}" destId="{5B31A9E9-658B-4B7E-A023-27EBAD63A19B}" srcOrd="0" destOrd="0" presId="urn:microsoft.com/office/officeart/2005/8/layout/chevron1"/>
    <dgm:cxn modelId="{70690BEC-8CAA-45D3-A5AE-8145D711A410}" type="presOf" srcId="{CEA30CB5-644C-4CA5-AEFC-A5F32D2E7687}" destId="{2864F878-6AA2-4687-82BE-38F7FE9126CB}" srcOrd="0" destOrd="0" presId="urn:microsoft.com/office/officeart/2005/8/layout/chevron1"/>
    <dgm:cxn modelId="{699092EF-BE6E-46BF-9C49-E577EB9824FD}" srcId="{9F315F54-D1D0-4BB7-9B40-BA0EFB16A026}" destId="{3E7166FF-BB81-4CBB-A7AA-0F3AFE33E80B}" srcOrd="1" destOrd="0" parTransId="{22852F0E-7685-47F8-BED5-86FEA1CAD86C}" sibTransId="{9A1CD549-8311-4906-BCDD-718D25472CEF}"/>
    <dgm:cxn modelId="{3B6D05D7-7471-45C9-A7B6-A7643C1882FF}" type="presParOf" srcId="{5B31A9E9-658B-4B7E-A023-27EBAD63A19B}" destId="{FA2D46F5-1450-41F6-8830-3E37113330A9}" srcOrd="0" destOrd="0" presId="urn:microsoft.com/office/officeart/2005/8/layout/chevron1"/>
    <dgm:cxn modelId="{9C7EA3E1-35A0-42B7-BCD4-733F8D4F4232}" type="presParOf" srcId="{5B31A9E9-658B-4B7E-A023-27EBAD63A19B}" destId="{F3A6A1EC-B6E9-4C00-877D-E9A9B84E517D}" srcOrd="1" destOrd="0" presId="urn:microsoft.com/office/officeart/2005/8/layout/chevron1"/>
    <dgm:cxn modelId="{01768481-8345-4DBB-89E8-F35DC9344442}" type="presParOf" srcId="{5B31A9E9-658B-4B7E-A023-27EBAD63A19B}" destId="{C43A67B5-0601-4677-9F15-34427EB9162D}" srcOrd="2" destOrd="0" presId="urn:microsoft.com/office/officeart/2005/8/layout/chevron1"/>
    <dgm:cxn modelId="{D4C2079E-D69D-44BB-9CF9-23C532DF0297}" type="presParOf" srcId="{5B31A9E9-658B-4B7E-A023-27EBAD63A19B}" destId="{1EAE4DB7-B88D-4D0B-A2D4-217D8BACC54F}" srcOrd="3" destOrd="0" presId="urn:microsoft.com/office/officeart/2005/8/layout/chevron1"/>
    <dgm:cxn modelId="{172D5799-0462-4084-B709-8703AAA4375F}" type="presParOf" srcId="{5B31A9E9-658B-4B7E-A023-27EBAD63A19B}" destId="{D7DF63E2-22BE-47B1-945F-88AE7680203B}" srcOrd="4" destOrd="0" presId="urn:microsoft.com/office/officeart/2005/8/layout/chevron1"/>
    <dgm:cxn modelId="{238933C8-0977-405D-9024-594E6B6B2326}" type="presParOf" srcId="{5B31A9E9-658B-4B7E-A023-27EBAD63A19B}" destId="{A6DE2805-2357-42C4-89F3-906CBBF96545}" srcOrd="5" destOrd="0" presId="urn:microsoft.com/office/officeart/2005/8/layout/chevron1"/>
    <dgm:cxn modelId="{2B3BF12E-8D0F-4CEC-A595-C01C40CE020C}" type="presParOf" srcId="{5B31A9E9-658B-4B7E-A023-27EBAD63A19B}" destId="{F6568C94-1B99-4E0E-9BDB-F646C30B869D}" srcOrd="6" destOrd="0" presId="urn:microsoft.com/office/officeart/2005/8/layout/chevron1"/>
    <dgm:cxn modelId="{7FA852AF-B145-453D-BDBE-9A21A7750C54}" type="presParOf" srcId="{5B31A9E9-658B-4B7E-A023-27EBAD63A19B}" destId="{A8562436-EF4A-47DB-979A-7583AAE86154}" srcOrd="7" destOrd="0" presId="urn:microsoft.com/office/officeart/2005/8/layout/chevron1"/>
    <dgm:cxn modelId="{E4342D45-A631-4D7C-9F37-459EB5933D04}" type="presParOf" srcId="{5B31A9E9-658B-4B7E-A023-27EBAD63A19B}" destId="{2864F878-6AA2-4687-82BE-38F7FE9126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6F5-1450-41F6-8830-3E37113330A9}">
      <dsp:nvSpPr>
        <dsp:cNvPr id="0" name=""/>
        <dsp:cNvSpPr/>
      </dsp:nvSpPr>
      <dsp:spPr>
        <a:xfrm>
          <a:off x="1992" y="1739100"/>
          <a:ext cx="1773337" cy="7093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Inputs</a:t>
          </a:r>
        </a:p>
      </dsp:txBody>
      <dsp:txXfrm>
        <a:off x="356660" y="1739100"/>
        <a:ext cx="1064002" cy="709335"/>
      </dsp:txXfrm>
    </dsp:sp>
    <dsp:sp modelId="{C43A67B5-0601-4677-9F15-34427EB9162D}">
      <dsp:nvSpPr>
        <dsp:cNvPr id="0" name=""/>
        <dsp:cNvSpPr/>
      </dsp:nvSpPr>
      <dsp:spPr>
        <a:xfrm>
          <a:off x="1597996" y="1739100"/>
          <a:ext cx="1773337" cy="709335"/>
        </a:xfrm>
        <a:prstGeom prst="chevron">
          <a:avLst/>
        </a:prstGeom>
        <a:solidFill>
          <a:schemeClr val="accent3">
            <a:hueOff val="2219669"/>
            <a:satOff val="0"/>
            <a:lumOff val="1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Activities</a:t>
          </a:r>
        </a:p>
      </dsp:txBody>
      <dsp:txXfrm>
        <a:off x="1952664" y="1739100"/>
        <a:ext cx="1064002" cy="709335"/>
      </dsp:txXfrm>
    </dsp:sp>
    <dsp:sp modelId="{D7DF63E2-22BE-47B1-945F-88AE7680203B}">
      <dsp:nvSpPr>
        <dsp:cNvPr id="0" name=""/>
        <dsp:cNvSpPr/>
      </dsp:nvSpPr>
      <dsp:spPr>
        <a:xfrm>
          <a:off x="3194000" y="1739100"/>
          <a:ext cx="1773337" cy="709335"/>
        </a:xfrm>
        <a:prstGeom prst="chevron">
          <a:avLst/>
        </a:prstGeom>
        <a:solidFill>
          <a:schemeClr val="accent3">
            <a:hueOff val="4439338"/>
            <a:satOff val="0"/>
            <a:lumOff val="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Outputs</a:t>
          </a:r>
        </a:p>
      </dsp:txBody>
      <dsp:txXfrm>
        <a:off x="3548668" y="1739100"/>
        <a:ext cx="1064002" cy="709335"/>
      </dsp:txXfrm>
    </dsp:sp>
    <dsp:sp modelId="{F6568C94-1B99-4E0E-9BDB-F646C30B869D}">
      <dsp:nvSpPr>
        <dsp:cNvPr id="0" name=""/>
        <dsp:cNvSpPr/>
      </dsp:nvSpPr>
      <dsp:spPr>
        <a:xfrm>
          <a:off x="4790004" y="1739100"/>
          <a:ext cx="1773337" cy="709335"/>
        </a:xfrm>
        <a:prstGeom prst="chevron">
          <a:avLst/>
        </a:prstGeom>
        <a:solidFill>
          <a:schemeClr val="accent3">
            <a:hueOff val="6659007"/>
            <a:satOff val="0"/>
            <a:lumOff val="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Outcomes</a:t>
          </a:r>
        </a:p>
      </dsp:txBody>
      <dsp:txXfrm>
        <a:off x="5144672" y="1739100"/>
        <a:ext cx="1064002" cy="709335"/>
      </dsp:txXfrm>
    </dsp:sp>
    <dsp:sp modelId="{2864F878-6AA2-4687-82BE-38F7FE9126CB}">
      <dsp:nvSpPr>
        <dsp:cNvPr id="0" name=""/>
        <dsp:cNvSpPr/>
      </dsp:nvSpPr>
      <dsp:spPr>
        <a:xfrm>
          <a:off x="6386007" y="1739100"/>
          <a:ext cx="1773337" cy="709335"/>
        </a:xfrm>
        <a:prstGeom prst="chevron">
          <a:avLst/>
        </a:prstGeom>
        <a:solidFill>
          <a:schemeClr val="accent3">
            <a:hueOff val="8878675"/>
            <a:satOff val="0"/>
            <a:lumOff val="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Impact</a:t>
          </a:r>
        </a:p>
      </dsp:txBody>
      <dsp:txXfrm>
        <a:off x="6740675" y="1739100"/>
        <a:ext cx="1064002" cy="70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6F5-1450-41F6-8830-3E37113330A9}">
      <dsp:nvSpPr>
        <dsp:cNvPr id="0" name=""/>
        <dsp:cNvSpPr/>
      </dsp:nvSpPr>
      <dsp:spPr>
        <a:xfrm>
          <a:off x="1992" y="803918"/>
          <a:ext cx="1773337" cy="7093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Inputs</a:t>
          </a:r>
        </a:p>
      </dsp:txBody>
      <dsp:txXfrm>
        <a:off x="356660" y="803918"/>
        <a:ext cx="1064002" cy="709335"/>
      </dsp:txXfrm>
    </dsp:sp>
    <dsp:sp modelId="{C43A67B5-0601-4677-9F15-34427EB9162D}">
      <dsp:nvSpPr>
        <dsp:cNvPr id="0" name=""/>
        <dsp:cNvSpPr/>
      </dsp:nvSpPr>
      <dsp:spPr>
        <a:xfrm>
          <a:off x="1597996" y="803918"/>
          <a:ext cx="1773337" cy="709335"/>
        </a:xfrm>
        <a:prstGeom prst="chevron">
          <a:avLst/>
        </a:prstGeom>
        <a:solidFill>
          <a:schemeClr val="accent3">
            <a:hueOff val="2219669"/>
            <a:satOff val="0"/>
            <a:lumOff val="1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Activities</a:t>
          </a:r>
        </a:p>
      </dsp:txBody>
      <dsp:txXfrm>
        <a:off x="1952664" y="803918"/>
        <a:ext cx="1064002" cy="709335"/>
      </dsp:txXfrm>
    </dsp:sp>
    <dsp:sp modelId="{D7DF63E2-22BE-47B1-945F-88AE7680203B}">
      <dsp:nvSpPr>
        <dsp:cNvPr id="0" name=""/>
        <dsp:cNvSpPr/>
      </dsp:nvSpPr>
      <dsp:spPr>
        <a:xfrm>
          <a:off x="3193932" y="817119"/>
          <a:ext cx="1773337" cy="709335"/>
        </a:xfrm>
        <a:prstGeom prst="chevron">
          <a:avLst/>
        </a:prstGeom>
        <a:solidFill>
          <a:schemeClr val="accent3">
            <a:hueOff val="4439338"/>
            <a:satOff val="0"/>
            <a:lumOff val="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Outputs</a:t>
          </a:r>
        </a:p>
      </dsp:txBody>
      <dsp:txXfrm>
        <a:off x="3548600" y="817119"/>
        <a:ext cx="1064002" cy="709335"/>
      </dsp:txXfrm>
    </dsp:sp>
    <dsp:sp modelId="{F6568C94-1B99-4E0E-9BDB-F646C30B869D}">
      <dsp:nvSpPr>
        <dsp:cNvPr id="0" name=""/>
        <dsp:cNvSpPr/>
      </dsp:nvSpPr>
      <dsp:spPr>
        <a:xfrm>
          <a:off x="4790004" y="803918"/>
          <a:ext cx="1773337" cy="709335"/>
        </a:xfrm>
        <a:prstGeom prst="chevron">
          <a:avLst/>
        </a:prstGeom>
        <a:solidFill>
          <a:schemeClr val="accent3">
            <a:hueOff val="6659007"/>
            <a:satOff val="0"/>
            <a:lumOff val="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Outcomes</a:t>
          </a:r>
        </a:p>
      </dsp:txBody>
      <dsp:txXfrm>
        <a:off x="5144672" y="803918"/>
        <a:ext cx="1064002" cy="709335"/>
      </dsp:txXfrm>
    </dsp:sp>
    <dsp:sp modelId="{2864F878-6AA2-4687-82BE-38F7FE9126CB}">
      <dsp:nvSpPr>
        <dsp:cNvPr id="0" name=""/>
        <dsp:cNvSpPr/>
      </dsp:nvSpPr>
      <dsp:spPr>
        <a:xfrm>
          <a:off x="6386007" y="803918"/>
          <a:ext cx="1773337" cy="709335"/>
        </a:xfrm>
        <a:prstGeom prst="chevron">
          <a:avLst/>
        </a:prstGeom>
        <a:solidFill>
          <a:schemeClr val="accent3">
            <a:hueOff val="8878675"/>
            <a:satOff val="0"/>
            <a:lumOff val="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Impact</a:t>
          </a:r>
        </a:p>
      </dsp:txBody>
      <dsp:txXfrm>
        <a:off x="6740675" y="803918"/>
        <a:ext cx="1064002" cy="709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ED09-C8A4-4F55-93A8-557194BC56C8}">
      <dsp:nvSpPr>
        <dsp:cNvPr id="0" name=""/>
        <dsp:cNvSpPr/>
      </dsp:nvSpPr>
      <dsp:spPr>
        <a:xfrm>
          <a:off x="1992" y="1662588"/>
          <a:ext cx="1773307" cy="7388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 of people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Care coordinator</a:t>
          </a:r>
        </a:p>
      </dsp:txBody>
      <dsp:txXfrm>
        <a:off x="371404" y="1662588"/>
        <a:ext cx="1034484" cy="738823"/>
      </dsp:txXfrm>
    </dsp:sp>
    <dsp:sp modelId="{58236C7E-4527-4E92-B506-9A7F992FE4CD}">
      <dsp:nvSpPr>
        <dsp:cNvPr id="0" name=""/>
        <dsp:cNvSpPr/>
      </dsp:nvSpPr>
      <dsp:spPr>
        <a:xfrm>
          <a:off x="1597969" y="1662588"/>
          <a:ext cx="1773307" cy="7388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Identification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GSF meeting</a:t>
          </a:r>
        </a:p>
      </dsp:txBody>
      <dsp:txXfrm>
        <a:off x="1967381" y="1662588"/>
        <a:ext cx="1034484" cy="738823"/>
      </dsp:txXfrm>
    </dsp:sp>
    <dsp:sp modelId="{4AB84893-49FF-4CC4-A712-269EFDC0A2EB}">
      <dsp:nvSpPr>
        <dsp:cNvPr id="0" name=""/>
        <dsp:cNvSpPr/>
      </dsp:nvSpPr>
      <dsp:spPr>
        <a:xfrm>
          <a:off x="3193946" y="1662588"/>
          <a:ext cx="1773307" cy="7388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Care plan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Plan on EPACCS</a:t>
          </a:r>
        </a:p>
      </dsp:txBody>
      <dsp:txXfrm>
        <a:off x="3563358" y="1662588"/>
        <a:ext cx="1034484" cy="738823"/>
      </dsp:txXfrm>
    </dsp:sp>
    <dsp:sp modelId="{6C852EEA-E364-40CA-B3BE-FB8B1243DE80}">
      <dsp:nvSpPr>
        <dsp:cNvPr id="0" name=""/>
        <dsp:cNvSpPr/>
      </dsp:nvSpPr>
      <dsp:spPr>
        <a:xfrm>
          <a:off x="4789923" y="1662588"/>
          <a:ext cx="1773307" cy="7388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Died in preferred place of care</a:t>
          </a:r>
        </a:p>
      </dsp:txBody>
      <dsp:txXfrm>
        <a:off x="5159335" y="1662588"/>
        <a:ext cx="1034484" cy="738823"/>
      </dsp:txXfrm>
    </dsp:sp>
    <dsp:sp modelId="{245DDD68-04FF-4C85-9CA6-2863570E120B}">
      <dsp:nvSpPr>
        <dsp:cNvPr id="0" name=""/>
        <dsp:cNvSpPr/>
      </dsp:nvSpPr>
      <dsp:spPr>
        <a:xfrm>
          <a:off x="6385899" y="1677338"/>
          <a:ext cx="1773307" cy="7093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6740561" y="1677338"/>
        <a:ext cx="1063984" cy="709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46F5-1450-41F6-8830-3E37113330A9}">
      <dsp:nvSpPr>
        <dsp:cNvPr id="0" name=""/>
        <dsp:cNvSpPr/>
      </dsp:nvSpPr>
      <dsp:spPr>
        <a:xfrm>
          <a:off x="1992" y="414259"/>
          <a:ext cx="1773337" cy="7093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Inputs</a:t>
          </a:r>
        </a:p>
      </dsp:txBody>
      <dsp:txXfrm>
        <a:off x="356660" y="414259"/>
        <a:ext cx="1064002" cy="709335"/>
      </dsp:txXfrm>
    </dsp:sp>
    <dsp:sp modelId="{C43A67B5-0601-4677-9F15-34427EB9162D}">
      <dsp:nvSpPr>
        <dsp:cNvPr id="0" name=""/>
        <dsp:cNvSpPr/>
      </dsp:nvSpPr>
      <dsp:spPr>
        <a:xfrm>
          <a:off x="1597996" y="414259"/>
          <a:ext cx="1773337" cy="709335"/>
        </a:xfrm>
        <a:prstGeom prst="chevron">
          <a:avLst/>
        </a:prstGeom>
        <a:solidFill>
          <a:schemeClr val="accent3">
            <a:hueOff val="2219669"/>
            <a:satOff val="0"/>
            <a:lumOff val="1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Activities</a:t>
          </a:r>
        </a:p>
      </dsp:txBody>
      <dsp:txXfrm>
        <a:off x="1952664" y="414259"/>
        <a:ext cx="1064002" cy="709335"/>
      </dsp:txXfrm>
    </dsp:sp>
    <dsp:sp modelId="{D7DF63E2-22BE-47B1-945F-88AE7680203B}">
      <dsp:nvSpPr>
        <dsp:cNvPr id="0" name=""/>
        <dsp:cNvSpPr/>
      </dsp:nvSpPr>
      <dsp:spPr>
        <a:xfrm>
          <a:off x="3194000" y="414259"/>
          <a:ext cx="1773337" cy="709335"/>
        </a:xfrm>
        <a:prstGeom prst="chevron">
          <a:avLst/>
        </a:prstGeom>
        <a:solidFill>
          <a:schemeClr val="accent3">
            <a:hueOff val="4439338"/>
            <a:satOff val="0"/>
            <a:lumOff val="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Outputs</a:t>
          </a:r>
        </a:p>
      </dsp:txBody>
      <dsp:txXfrm>
        <a:off x="3548668" y="414259"/>
        <a:ext cx="1064002" cy="709335"/>
      </dsp:txXfrm>
    </dsp:sp>
    <dsp:sp modelId="{F6568C94-1B99-4E0E-9BDB-F646C30B869D}">
      <dsp:nvSpPr>
        <dsp:cNvPr id="0" name=""/>
        <dsp:cNvSpPr/>
      </dsp:nvSpPr>
      <dsp:spPr>
        <a:xfrm>
          <a:off x="4790004" y="414259"/>
          <a:ext cx="1773337" cy="709335"/>
        </a:xfrm>
        <a:prstGeom prst="chevron">
          <a:avLst/>
        </a:prstGeom>
        <a:solidFill>
          <a:schemeClr val="accent3">
            <a:hueOff val="6659007"/>
            <a:satOff val="0"/>
            <a:lumOff val="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Outcomes</a:t>
          </a:r>
        </a:p>
      </dsp:txBody>
      <dsp:txXfrm>
        <a:off x="5144672" y="414259"/>
        <a:ext cx="1064002" cy="709335"/>
      </dsp:txXfrm>
    </dsp:sp>
    <dsp:sp modelId="{2864F878-6AA2-4687-82BE-38F7FE9126CB}">
      <dsp:nvSpPr>
        <dsp:cNvPr id="0" name=""/>
        <dsp:cNvSpPr/>
      </dsp:nvSpPr>
      <dsp:spPr>
        <a:xfrm>
          <a:off x="6386007" y="414259"/>
          <a:ext cx="1773337" cy="709335"/>
        </a:xfrm>
        <a:prstGeom prst="chevron">
          <a:avLst/>
        </a:prstGeom>
        <a:solidFill>
          <a:schemeClr val="accent3">
            <a:hueOff val="8878675"/>
            <a:satOff val="0"/>
            <a:lumOff val="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Impact</a:t>
          </a:r>
        </a:p>
      </dsp:txBody>
      <dsp:txXfrm>
        <a:off x="6740675" y="414259"/>
        <a:ext cx="1064002" cy="70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435303" cy="354580"/>
          </a:xfrm>
          <a:prstGeom prst="rect">
            <a:avLst/>
          </a:prstGeom>
        </p:spPr>
        <p:txBody>
          <a:bodyPr vert="horz" lIns="90545" tIns="45273" rIns="90545" bIns="45273" rtlCol="0"/>
          <a:lstStyle>
            <a:lvl1pPr algn="l">
              <a:defRPr sz="1100"/>
            </a:lvl1pPr>
          </a:lstStyle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3" y="0"/>
            <a:ext cx="4435303" cy="354580"/>
          </a:xfrm>
          <a:prstGeom prst="rect">
            <a:avLst/>
          </a:prstGeom>
        </p:spPr>
        <p:txBody>
          <a:bodyPr vert="horz" lIns="90545" tIns="45273" rIns="90545" bIns="45273" rtlCol="0"/>
          <a:lstStyle>
            <a:lvl1pPr algn="r">
              <a:defRPr sz="1100"/>
            </a:lvl1pPr>
          </a:lstStyle>
          <a:p>
            <a:fld id="{89709D47-337C-4C99-9F0C-1BF239D2C8DE}" type="datetimeFigureOut">
              <a:rPr lang="en-GB" smtClean="0">
                <a:latin typeface="Arial" pitchFamily="34" charset="0"/>
                <a:cs typeface="Arial" pitchFamily="34" charset="0"/>
              </a:rPr>
              <a:pPr/>
              <a:t>24/09/2019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743620"/>
            <a:ext cx="4435303" cy="354580"/>
          </a:xfrm>
          <a:prstGeom prst="rect">
            <a:avLst/>
          </a:prstGeom>
        </p:spPr>
        <p:txBody>
          <a:bodyPr vert="horz" lIns="90545" tIns="45273" rIns="90545" bIns="45273" rtlCol="0" anchor="b"/>
          <a:lstStyle>
            <a:lvl1pPr algn="l">
              <a:defRPr sz="1100"/>
            </a:lvl1pPr>
          </a:lstStyle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3" y="6743620"/>
            <a:ext cx="4435303" cy="354580"/>
          </a:xfrm>
          <a:prstGeom prst="rect">
            <a:avLst/>
          </a:prstGeom>
        </p:spPr>
        <p:txBody>
          <a:bodyPr vert="horz" lIns="90545" tIns="45273" rIns="90545" bIns="45273" rtlCol="0" anchor="b"/>
          <a:lstStyle>
            <a:lvl1pPr algn="r">
              <a:defRPr sz="1100"/>
            </a:lvl1pPr>
          </a:lstStyle>
          <a:p>
            <a:fld id="{D84925BD-1D66-4A3B-92F1-2DAB3AF5D5CB}" type="slidenum">
              <a:rPr lang="en-GB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434998" cy="354964"/>
          </a:xfrm>
          <a:prstGeom prst="rect">
            <a:avLst/>
          </a:prstGeom>
        </p:spPr>
        <p:txBody>
          <a:bodyPr vert="horz" lIns="93397" tIns="46698" rIns="93397" bIns="46698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9" y="3"/>
            <a:ext cx="4434998" cy="354964"/>
          </a:xfrm>
          <a:prstGeom prst="rect">
            <a:avLst/>
          </a:prstGeom>
        </p:spPr>
        <p:txBody>
          <a:bodyPr vert="horz" lIns="93397" tIns="46698" rIns="93397" bIns="46698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A37365FD-4BA3-4640-A0A3-EA311F8FD679}" type="datetimeFigureOut">
              <a:rPr lang="en-GB" smtClean="0"/>
              <a:pPr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97" tIns="46698" rIns="93397" bIns="466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9"/>
            <a:ext cx="8187690" cy="3194685"/>
          </a:xfrm>
          <a:prstGeom prst="rect">
            <a:avLst/>
          </a:prstGeom>
        </p:spPr>
        <p:txBody>
          <a:bodyPr vert="horz" lIns="93397" tIns="46698" rIns="93397" bIns="46698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6"/>
            <a:ext cx="4434998" cy="354964"/>
          </a:xfrm>
          <a:prstGeom prst="rect">
            <a:avLst/>
          </a:prstGeom>
        </p:spPr>
        <p:txBody>
          <a:bodyPr vert="horz" lIns="93397" tIns="46698" rIns="93397" bIns="46698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9" y="6743106"/>
            <a:ext cx="4434998" cy="354964"/>
          </a:xfrm>
          <a:prstGeom prst="rect">
            <a:avLst/>
          </a:prstGeom>
        </p:spPr>
        <p:txBody>
          <a:bodyPr vert="horz" lIns="93397" tIns="46698" rIns="93397" bIns="46698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881ABC55-B5D7-43EE-B9CD-C822A77CEA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9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1450" indent="-17145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45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8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45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3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9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0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6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454"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8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C55-B5D7-43EE-B9CD-C822A77CEAA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699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-6036" y="5673505"/>
            <a:ext cx="9165127" cy="12056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0" t="864"/>
            </a:stretch>
          </a:blipFill>
        </p:spPr>
        <p:txBody>
          <a:bodyPr vert="horz" lIns="504000" tIns="180000" rIns="2160000" bIns="9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414042"/>
                </a:solidFill>
              </a:rPr>
              <a:t>Presentation title here in Arial 20pt bold. N.B. Select the photo </a:t>
            </a:r>
            <a:r>
              <a:rPr lang="en-GB" dirty="0"/>
              <a:t>and go to Picture Tools&gt; “Send to Back”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5254" y="6441391"/>
            <a:ext cx="6386282" cy="337476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Speaker name and date here</a:t>
            </a:r>
          </a:p>
        </p:txBody>
      </p:sp>
    </p:spTree>
    <p:extLst>
      <p:ext uri="{BB962C8B-B14F-4D97-AF65-F5344CB8AC3E}">
        <p14:creationId xmlns:p14="http://schemas.microsoft.com/office/powerpoint/2010/main" val="3311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400"/>
            <a:ext cx="190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96" y="1544400"/>
            <a:ext cx="190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542048" y="1544400"/>
            <a:ext cx="1908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6711744" y="1544400"/>
            <a:ext cx="1908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5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34" y="1442912"/>
            <a:ext cx="2088000" cy="3672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33" y="1442912"/>
            <a:ext cx="2088000" cy="367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31" y="1442912"/>
            <a:ext cx="2088000" cy="367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32" y="1442912"/>
            <a:ext cx="2088000" cy="36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400"/>
            <a:ext cx="190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96" y="1544400"/>
            <a:ext cx="190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542048" y="1544400"/>
            <a:ext cx="1908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6711744" y="1544400"/>
            <a:ext cx="1908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9038" y="5816855"/>
            <a:ext cx="860755" cy="9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" y="6393184"/>
            <a:ext cx="138391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1"/>
          <p:cNvSpPr>
            <a:spLocks noGrp="1"/>
          </p:cNvSpPr>
          <p:nvPr>
            <p:ph type="ctrTitle"/>
          </p:nvPr>
        </p:nvSpPr>
        <p:spPr>
          <a:xfrm>
            <a:off x="0" y="5670000"/>
            <a:ext cx="9147600" cy="1188000"/>
          </a:xfrm>
          <a:noFill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72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66401" y="1544400"/>
            <a:ext cx="3852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66384" y="1544400"/>
            <a:ext cx="3852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58401" y="3965607"/>
            <a:ext cx="3960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8384" y="3965607"/>
            <a:ext cx="3960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349801" y="1544400"/>
            <a:ext cx="2484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134014" y="1544400"/>
            <a:ext cx="2484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65588" y="1544400"/>
            <a:ext cx="2484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241413" y="3965607"/>
            <a:ext cx="2592388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965607"/>
            <a:ext cx="2592388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025626" y="3965607"/>
            <a:ext cx="2592388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7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65588" y="1544400"/>
            <a:ext cx="1799612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41471" y="3965607"/>
            <a:ext cx="1908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965607"/>
            <a:ext cx="1908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10014" y="3965607"/>
            <a:ext cx="1908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4625742" y="3965607"/>
            <a:ext cx="1908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649859" y="1544400"/>
            <a:ext cx="1799612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34130" y="1544400"/>
            <a:ext cx="1799612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818402" y="1544400"/>
            <a:ext cx="1799612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2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65200" y="1544400"/>
            <a:ext cx="5145207" cy="3430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44400"/>
            <a:ext cx="2598356" cy="3430800"/>
          </a:xfrm>
          <a:noFill/>
        </p:spPr>
        <p:txBody>
          <a:bodyPr lIns="90000">
            <a:normAutofit/>
          </a:bodyPr>
          <a:lstStyle>
            <a:lvl1pPr marL="0" indent="0">
              <a:defRPr sz="1600" baseline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Picture description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2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42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457984"/>
            <a:ext cx="8161200" cy="343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6" y="4439002"/>
            <a:ext cx="2685011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" y="0"/>
            <a:ext cx="91227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heading goes here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544400"/>
            <a:ext cx="8161200" cy="3430800"/>
          </a:xfrm>
        </p:spPr>
        <p:txBody>
          <a:bodyPr tIns="108000"/>
          <a:lstStyle>
            <a:lvl1pPr marL="361950" indent="-361950">
              <a:spcBef>
                <a:spcPts val="600"/>
              </a:spcBef>
              <a:spcAft>
                <a:spcPts val="600"/>
              </a:spcAft>
              <a:buClr>
                <a:srgbClr val="414042"/>
              </a:buClr>
              <a:buFont typeface="+mj-lt"/>
              <a:buAutoNum type="arabicPeriod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1pPr>
            <a:lvl2pPr marL="715963" indent="-354013">
              <a:spcAft>
                <a:spcPts val="60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2pPr>
            <a:lvl3pPr marL="715963" indent="-354013">
              <a:spcAft>
                <a:spcPts val="0"/>
              </a:spcAft>
              <a:buClr>
                <a:srgbClr val="414042"/>
              </a:buClr>
              <a:buFont typeface="Arial" panose="020B0604020202020204" pitchFamily="34" charset="0"/>
              <a:buChar char="–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3pPr>
            <a:lvl4pPr marL="896938" indent="-180975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4pPr>
            <a:lvl5pPr marL="901700" indent="-182563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–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506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6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6036" y="5673505"/>
            <a:ext cx="9165127" cy="12056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0" t="864"/>
            </a:stretch>
          </a:blipFill>
        </p:spPr>
        <p:txBody>
          <a:bodyPr vert="horz" lIns="504000" tIns="180000" rIns="2160000" bIns="9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414042"/>
                </a:solidFill>
              </a:rPr>
              <a:t>Section header here in Arial 20pt bold. N.B. Select the photo </a:t>
            </a:r>
            <a:r>
              <a:rPr lang="en-GB" dirty="0"/>
              <a:t>and go to Picture Tools&gt; “Send to Back”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280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38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8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400"/>
            <a:ext cx="3996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96" y="1544400"/>
            <a:ext cx="3996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48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400"/>
            <a:ext cx="3996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96" y="1544400"/>
            <a:ext cx="3996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1" y="1416466"/>
            <a:ext cx="4166706" cy="3672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535" y="1416466"/>
            <a:ext cx="4166706" cy="36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6"/>
          </p:nvPr>
        </p:nvSpPr>
        <p:spPr>
          <a:xfrm>
            <a:off x="457200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27"/>
          </p:nvPr>
        </p:nvSpPr>
        <p:spPr>
          <a:xfrm>
            <a:off x="3241413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8"/>
          </p:nvPr>
        </p:nvSpPr>
        <p:spPr>
          <a:xfrm>
            <a:off x="6025626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0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896"/>
            <a:ext cx="8162544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6"/>
          </p:nvPr>
        </p:nvSpPr>
        <p:spPr>
          <a:xfrm>
            <a:off x="457200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27"/>
          </p:nvPr>
        </p:nvSpPr>
        <p:spPr>
          <a:xfrm>
            <a:off x="3241413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8"/>
          </p:nvPr>
        </p:nvSpPr>
        <p:spPr>
          <a:xfrm>
            <a:off x="6025626" y="1544638"/>
            <a:ext cx="259238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20" y="1433789"/>
            <a:ext cx="2772000" cy="364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00" y="1433788"/>
            <a:ext cx="2772000" cy="3685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" y="1433789"/>
            <a:ext cx="2772000" cy="36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431"/>
            <a:ext cx="8162544" cy="34309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List level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7896"/>
            <a:ext cx="8162544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9038" y="5816855"/>
            <a:ext cx="860755" cy="9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" y="6393184"/>
            <a:ext cx="1383912" cy="31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35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9" r:id="rId13"/>
    <p:sldLayoutId id="2147483760" r:id="rId14"/>
    <p:sldLayoutId id="2147483761" r:id="rId15"/>
    <p:sldLayoutId id="2147483762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268288" indent="-2682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539750" indent="-1841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∙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6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F04C-5B36-436E-8BDB-0BF7601D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 care planning is difficult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B1F43D-699E-48F8-96C9-ED9A1FCDC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Abel study on hospice in-patients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At start of study only 42% had ACP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At end of study 69%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Subsequently 77%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This means around ¼ of all hospice inpatients still didn’t do advance care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79E8F-206D-402F-B592-75E3983FE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0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64DF-99E6-4840-8C77-24777287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Those with an ACP have better outcomes….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F2060-1E6B-42BB-9B5F-C69C78BE4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4399"/>
            <a:ext cx="8161200" cy="44383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ACP – is there an association with place of death – VOICES BMJ PSC</a:t>
            </a:r>
          </a:p>
          <a:p>
            <a:r>
              <a:rPr lang="en-GB" dirty="0"/>
              <a:t>More likely to die in preferred place</a:t>
            </a:r>
          </a:p>
          <a:p>
            <a:r>
              <a:rPr lang="en-GB" dirty="0"/>
              <a:t>Better symptom control</a:t>
            </a:r>
          </a:p>
          <a:p>
            <a:r>
              <a:rPr lang="en-GB" dirty="0"/>
              <a:t>Get more satisfactory support with care</a:t>
            </a:r>
          </a:p>
          <a:p>
            <a:r>
              <a:rPr lang="en-GB" dirty="0"/>
              <a:t>Better overall quality of care</a:t>
            </a:r>
          </a:p>
          <a:p>
            <a:r>
              <a:rPr lang="en-GB" dirty="0"/>
              <a:t>However, more likely to have ACP with cancer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Other factors with are linked to better outcomes – being &lt;80, male, solid tumour cancer, in least deprived area and having a spouse or partner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3178E-3561-43BD-AD96-B16AAB622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61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CE20-0337-4FE5-9434-B2228801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OACC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C270D-751B-447C-A6D1-EFFBE28BE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4399"/>
            <a:ext cx="8161200" cy="4575845"/>
          </a:xfrm>
        </p:spPr>
        <p:txBody>
          <a:bodyPr/>
          <a:lstStyle/>
          <a:p>
            <a:r>
              <a:rPr lang="en-GB" dirty="0"/>
              <a:t>Phase of illness</a:t>
            </a:r>
          </a:p>
          <a:p>
            <a:r>
              <a:rPr lang="en-GB" dirty="0" err="1"/>
              <a:t>Karnofski</a:t>
            </a:r>
            <a:endParaRPr lang="en-GB" dirty="0"/>
          </a:p>
          <a:p>
            <a:r>
              <a:rPr lang="en-GB" dirty="0" err="1"/>
              <a:t>iPOS</a:t>
            </a:r>
            <a:r>
              <a:rPr lang="en-GB" dirty="0"/>
              <a:t> – systematic assessment of issues and symptoms</a:t>
            </a:r>
          </a:p>
          <a:p>
            <a:r>
              <a:rPr lang="en-GB" dirty="0"/>
              <a:t>Bartell – functional assessment</a:t>
            </a:r>
          </a:p>
          <a:p>
            <a:r>
              <a:rPr lang="en-GB" dirty="0"/>
              <a:t>Feedback survey – not well implemented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 useful tool for measuring effectiveness of intervention</a:t>
            </a:r>
          </a:p>
          <a:p>
            <a:pPr marL="0" indent="0">
              <a:buNone/>
            </a:pPr>
            <a:r>
              <a:rPr lang="en-GB" dirty="0"/>
              <a:t>Measures outputs and some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2AD6A-DC96-4987-8627-535F2F0B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33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46BF-1D15-41C2-87FA-C7FFC379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questions should we be asking?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9AA7A-A275-4670-A86F-CD183F487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Ideally…</a:t>
            </a:r>
          </a:p>
          <a:p>
            <a:pPr marL="0" indent="0">
              <a:buNone/>
            </a:pPr>
            <a:r>
              <a:rPr lang="en-GB" dirty="0"/>
              <a:t>What are the persons personal wishes or preferences around the end of their life?</a:t>
            </a:r>
          </a:p>
          <a:p>
            <a:pPr marL="0" indent="0">
              <a:buNone/>
            </a:pPr>
            <a:r>
              <a:rPr lang="en-GB" dirty="0"/>
              <a:t>Did they achieve this?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this will only work for people who embrace Advance Care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A66C4-7D4A-41F1-AB75-64364455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8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E9EA-6C27-4F0A-9133-642490F7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VOICES – views of informal carers, evaluation of services.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9E7E-63C4-4B75-BFB9-D0991F249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4399"/>
            <a:ext cx="8161200" cy="4654047"/>
          </a:xfrm>
        </p:spPr>
        <p:txBody>
          <a:bodyPr/>
          <a:lstStyle/>
          <a:p>
            <a:r>
              <a:rPr lang="en-GB" dirty="0"/>
              <a:t>Demographics</a:t>
            </a:r>
          </a:p>
          <a:p>
            <a:r>
              <a:rPr lang="en-GB" dirty="0"/>
              <a:t>Care at home (last 3 months)</a:t>
            </a:r>
          </a:p>
          <a:p>
            <a:r>
              <a:rPr lang="en-GB" dirty="0"/>
              <a:t>Urgent OOH care (last 3 months)</a:t>
            </a:r>
          </a:p>
          <a:p>
            <a:r>
              <a:rPr lang="en-GB" dirty="0"/>
              <a:t>DN and community support</a:t>
            </a:r>
          </a:p>
          <a:p>
            <a:r>
              <a:rPr lang="en-GB" dirty="0"/>
              <a:t>Care from GP</a:t>
            </a:r>
          </a:p>
          <a:p>
            <a:r>
              <a:rPr lang="en-GB" dirty="0"/>
              <a:t>Care Homes</a:t>
            </a:r>
          </a:p>
          <a:p>
            <a:r>
              <a:rPr lang="en-GB" dirty="0"/>
              <a:t>Last hospital admission</a:t>
            </a:r>
          </a:p>
          <a:p>
            <a:r>
              <a:rPr lang="en-GB" dirty="0"/>
              <a:t>Last Hospice admission</a:t>
            </a:r>
          </a:p>
          <a:p>
            <a:r>
              <a:rPr lang="en-GB" dirty="0"/>
              <a:t>Last 2 days of life</a:t>
            </a:r>
          </a:p>
          <a:p>
            <a:r>
              <a:rPr lang="en-GB" dirty="0"/>
              <a:t>Circumstances surrounding the death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A0155-26F7-4DEB-B77C-28DAA418C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4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E9EA-6C27-4F0A-9133-642490F7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VOICES page 2 – qualitative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9E7E-63C4-4B75-BFB9-D0991F249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995399"/>
            <a:ext cx="8161200" cy="5203047"/>
          </a:xfrm>
        </p:spPr>
        <p:txBody>
          <a:bodyPr/>
          <a:lstStyle/>
          <a:p>
            <a:r>
              <a:rPr lang="en-GB" dirty="0"/>
              <a:t>Was there enough help?</a:t>
            </a:r>
          </a:p>
          <a:p>
            <a:r>
              <a:rPr lang="en-GB" dirty="0"/>
              <a:t>Was their pain relieved?</a:t>
            </a:r>
          </a:p>
          <a:p>
            <a:r>
              <a:rPr lang="en-GB" dirty="0"/>
              <a:t>How often were they visited?</a:t>
            </a:r>
          </a:p>
          <a:p>
            <a:r>
              <a:rPr lang="en-GB" dirty="0"/>
              <a:t>Were they treated with respect and dignity?</a:t>
            </a:r>
          </a:p>
          <a:p>
            <a:r>
              <a:rPr lang="en-GB" dirty="0"/>
              <a:t>Did the services work well together?</a:t>
            </a:r>
          </a:p>
          <a:p>
            <a:r>
              <a:rPr lang="en-GB" dirty="0"/>
              <a:t>Overall what did you think of the care provided?</a:t>
            </a:r>
          </a:p>
          <a:p>
            <a:r>
              <a:rPr lang="en-GB" dirty="0"/>
              <a:t>Around death</a:t>
            </a:r>
          </a:p>
          <a:p>
            <a:pPr lvl="1"/>
            <a:r>
              <a:rPr lang="en-GB" dirty="0"/>
              <a:t>Did they know they were going to die?</a:t>
            </a:r>
          </a:p>
          <a:p>
            <a:pPr lvl="1"/>
            <a:r>
              <a:rPr lang="en-GB" dirty="0"/>
              <a:t>How was the news broken</a:t>
            </a:r>
          </a:p>
          <a:p>
            <a:pPr lvl="1"/>
            <a:r>
              <a:rPr lang="en-GB" dirty="0"/>
              <a:t>Were you called in soon enough?</a:t>
            </a:r>
          </a:p>
          <a:p>
            <a:pPr lvl="1"/>
            <a:r>
              <a:rPr lang="en-GB" dirty="0"/>
              <a:t>Did they die in the right place?</a:t>
            </a:r>
          </a:p>
          <a:p>
            <a:pPr lvl="1"/>
            <a:r>
              <a:rPr lang="en-GB" dirty="0"/>
              <a:t>Were the family treated sensitively?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A0155-26F7-4DEB-B77C-28DAA418C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1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52D5-3773-4AC0-B153-F6763B77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46400"/>
            <a:ext cx="8161200" cy="1098000"/>
          </a:xfrm>
        </p:spPr>
        <p:txBody>
          <a:bodyPr>
            <a:normAutofit fontScale="90000"/>
          </a:bodyPr>
          <a:lstStyle/>
          <a:p>
            <a:r>
              <a:rPr lang="en-GB" dirty="0"/>
              <a:t>Most of the VOICES questions correlate with the issues raised when patients and carers are asked what constitutes a good death (and last 3 months of life)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BB2A-20B4-4750-A995-B5E5D6A1D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839352"/>
            <a:ext cx="8161200" cy="384848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Limitations</a:t>
            </a:r>
          </a:p>
          <a:p>
            <a:pPr marL="0" indent="0">
              <a:buNone/>
            </a:pPr>
            <a:r>
              <a:rPr lang="en-GB" dirty="0"/>
              <a:t>Most of the focus is on ‘place’ as its easier to measure – however it is only ranked 6 by patients and carers.</a:t>
            </a:r>
          </a:p>
          <a:p>
            <a:pPr marL="0" indent="0">
              <a:buNone/>
            </a:pPr>
            <a:r>
              <a:rPr lang="en-GB" dirty="0"/>
              <a:t>Burden was not measured - ?as it is a relative who responds</a:t>
            </a:r>
          </a:p>
          <a:p>
            <a:pPr marL="0" indent="0">
              <a:buNone/>
            </a:pPr>
            <a:r>
              <a:rPr lang="en-GB" dirty="0"/>
              <a:t>Sorting out affairs isn’t covered</a:t>
            </a:r>
          </a:p>
          <a:p>
            <a:pPr marL="0" indent="0">
              <a:buNone/>
            </a:pPr>
            <a:r>
              <a:rPr lang="en-GB" dirty="0"/>
              <a:t>Retrospective and reported by relatives</a:t>
            </a:r>
          </a:p>
          <a:p>
            <a:pPr marL="0" indent="0">
              <a:buNone/>
            </a:pPr>
            <a:r>
              <a:rPr lang="en-GB" dirty="0"/>
              <a:t>Not real time </a:t>
            </a:r>
          </a:p>
          <a:p>
            <a:pPr marL="0" indent="0">
              <a:buNone/>
            </a:pPr>
            <a:r>
              <a:rPr lang="en-GB" i="1" dirty="0"/>
              <a:t>The VOICES is a good tool to measure the impact and effectiveness of services delivered but it is weak on measuring the holistic approach embracing what is important to the person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113FE-6BBF-402A-9465-EA1D320E8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0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5D85-8103-490A-965B-B1DAACC7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VOICES – page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13A65-64B2-49F1-84B2-BBA90D2AF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Good points</a:t>
            </a:r>
          </a:p>
          <a:p>
            <a:pPr marL="0" indent="0">
              <a:buNone/>
            </a:pPr>
            <a:r>
              <a:rPr lang="en-GB" dirty="0"/>
              <a:t>It asks about experiences</a:t>
            </a:r>
          </a:p>
          <a:p>
            <a:pPr marL="0" indent="0">
              <a:buNone/>
            </a:pPr>
            <a:r>
              <a:rPr lang="en-GB" dirty="0"/>
              <a:t>It covers many if not all aspects of care</a:t>
            </a:r>
          </a:p>
          <a:p>
            <a:pPr marL="0" indent="0">
              <a:buNone/>
            </a:pPr>
            <a:r>
              <a:rPr lang="en-GB" dirty="0"/>
              <a:t>It is national and comparable</a:t>
            </a:r>
          </a:p>
          <a:p>
            <a:pPr marL="0" indent="0">
              <a:buNone/>
            </a:pPr>
            <a:r>
              <a:rPr lang="en-GB" dirty="0"/>
              <a:t>It is of sufficient size to provide statistical analysis (well powered)</a:t>
            </a:r>
          </a:p>
          <a:p>
            <a:pPr marL="0" indent="0">
              <a:buNone/>
            </a:pPr>
            <a:r>
              <a:rPr lang="en-GB" dirty="0"/>
              <a:t>We have data collected over three years – as a base line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470B-9993-42DE-A6B0-6759E0B79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97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55C9-94D9-465E-9082-698ADF92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questions should we be asking?</a:t>
            </a:r>
            <a:br>
              <a:rPr lang="en-GB" dirty="0"/>
            </a:br>
            <a:r>
              <a:rPr lang="en-GB" dirty="0"/>
              <a:t> – bilateral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2CA06-831D-49E9-A22F-0367E4EE0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7A57B0-F38F-4FCE-A4EC-FFE284E0BA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44638"/>
            <a:ext cx="8161338" cy="4438148"/>
          </a:xfrm>
        </p:spPr>
        <p:txBody>
          <a:bodyPr/>
          <a:lstStyle/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Modify VOICES to collect data on the issues patients/people site as their concerns </a:t>
            </a:r>
          </a:p>
          <a:p>
            <a:pPr marL="342900" indent="-342900">
              <a:buAutoNum type="arabicPeriod"/>
            </a:pPr>
            <a:r>
              <a:rPr lang="en-GB" sz="2000" dirty="0"/>
              <a:t>Collect VOICES on all our patients</a:t>
            </a:r>
          </a:p>
          <a:p>
            <a:pPr marL="342900" indent="-342900">
              <a:buAutoNum type="arabicPeriod"/>
            </a:pPr>
            <a:r>
              <a:rPr lang="en-GB" sz="2000" dirty="0"/>
              <a:t>If people have recorded in issues in their ACP/wishes which isn’t covered by VOICES ask a supplementary question such as…</a:t>
            </a:r>
          </a:p>
          <a:p>
            <a:r>
              <a:rPr lang="en-GB" sz="2000" dirty="0"/>
              <a:t>	Your relative recorded that …….. was important to them, were they able 	to address this in the last three months of their life?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r>
              <a:rPr lang="en-GB" sz="2000" dirty="0"/>
              <a:t>Remember – its their story not ours…</a:t>
            </a:r>
          </a:p>
        </p:txBody>
      </p:sp>
    </p:spTree>
    <p:extLst>
      <p:ext uri="{BB962C8B-B14F-4D97-AF65-F5344CB8AC3E}">
        <p14:creationId xmlns:p14="http://schemas.microsoft.com/office/powerpoint/2010/main" val="291124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F44-3156-4596-8537-079C21D5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never said it would be easy – but it 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6FAB-3CF8-43D8-814A-29D088EEE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5300F-35DF-4885-BA09-9A4E4BA5F4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44638"/>
            <a:ext cx="8161338" cy="429505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400" dirty="0"/>
              <a:t>Individualised</a:t>
            </a:r>
          </a:p>
          <a:p>
            <a:pPr marL="342900" indent="-342900">
              <a:buAutoNum type="arabicPeriod"/>
            </a:pPr>
            <a:r>
              <a:rPr lang="en-GB" sz="2400" dirty="0"/>
              <a:t>Personal</a:t>
            </a:r>
          </a:p>
          <a:p>
            <a:pPr marL="342900" indent="-342900">
              <a:buAutoNum type="arabicPeriod"/>
            </a:pPr>
            <a:r>
              <a:rPr lang="en-GB" sz="2400" dirty="0"/>
              <a:t>Proactive</a:t>
            </a:r>
          </a:p>
          <a:p>
            <a:pPr marL="342900" indent="-342900">
              <a:buAutoNum type="arabicPeriod"/>
            </a:pPr>
            <a:r>
              <a:rPr lang="en-GB" sz="2400" dirty="0"/>
              <a:t>Avoids the bias of only recording those who are comfortable with ACP</a:t>
            </a:r>
          </a:p>
          <a:p>
            <a:pPr marL="342900" indent="-342900">
              <a:buAutoNum type="arabicPeriod"/>
            </a:pPr>
            <a:r>
              <a:rPr lang="en-GB" sz="2400" dirty="0"/>
              <a:t>Helps us to identify our weaknesses and bridge the care gap</a:t>
            </a:r>
          </a:p>
          <a:p>
            <a:pPr marL="342900" indent="-342900">
              <a:buAutoNum type="arabicPeriod"/>
            </a:pPr>
            <a:r>
              <a:rPr lang="en-GB" sz="2400" dirty="0"/>
              <a:t>Allows us to collect individualised and standard responses to be compared across settings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FD03-7755-4DE4-AA44-906EF482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questions we should be asking?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4C618-DE7E-432C-AB0E-FD4AB2094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To be or not to be?</a:t>
            </a:r>
          </a:p>
          <a:p>
            <a:r>
              <a:rPr lang="en-GB" dirty="0"/>
              <a:t>What is life all about?</a:t>
            </a:r>
          </a:p>
          <a:p>
            <a:r>
              <a:rPr lang="en-GB" dirty="0"/>
              <a:t>Can I travel faster than the speed of light?</a:t>
            </a:r>
          </a:p>
          <a:p>
            <a:r>
              <a:rPr lang="en-GB" dirty="0"/>
              <a:t>……..</a:t>
            </a:r>
          </a:p>
          <a:p>
            <a:r>
              <a:rPr lang="en-GB" dirty="0"/>
              <a:t>What is your story?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C5F5F-C5A0-4F44-BEF5-15AADCFB7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5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E72-E7A9-46C0-A99C-BDB8A05A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 with the end in mind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DD694-C563-4B5A-9702-F58C6BE7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449B3-891D-4002-9B3C-6B7FBD0E63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6240" y="1351174"/>
            <a:ext cx="8161338" cy="4438148"/>
          </a:xfrm>
        </p:spPr>
        <p:txBody>
          <a:bodyPr/>
          <a:lstStyle/>
          <a:p>
            <a:endParaRPr lang="en-GB" dirty="0"/>
          </a:p>
          <a:p>
            <a:pPr algn="ctr"/>
            <a:r>
              <a:rPr lang="en-GB" sz="2400" dirty="0"/>
              <a:t>We want </a:t>
            </a:r>
            <a:r>
              <a:rPr lang="en-GB" sz="2400" i="1" dirty="0"/>
              <a:t>everyone</a:t>
            </a:r>
            <a:r>
              <a:rPr lang="en-GB" sz="2400" dirty="0"/>
              <a:t> to have the </a:t>
            </a:r>
          </a:p>
          <a:p>
            <a:pPr algn="ctr"/>
            <a:r>
              <a:rPr lang="en-GB" sz="2400" i="1" dirty="0"/>
              <a:t>best</a:t>
            </a:r>
            <a:r>
              <a:rPr lang="en-GB" sz="2400" dirty="0"/>
              <a:t> end of life </a:t>
            </a:r>
            <a:r>
              <a:rPr lang="en-GB" sz="2400" i="1" dirty="0"/>
              <a:t>experience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If we want to know we are having an impact, we need to systematically measure experience</a:t>
            </a:r>
          </a:p>
          <a:p>
            <a:pPr algn="ctr"/>
            <a:endParaRPr lang="en-GB" sz="2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583F418-CB66-4C7F-8DFC-7A159FE92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616060"/>
              </p:ext>
            </p:extLst>
          </p:nvPr>
        </p:nvGraphicFramePr>
        <p:xfrm>
          <a:off x="457200" y="3855026"/>
          <a:ext cx="8161338" cy="153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74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7C43-767F-4FA8-9F7D-ECF995D7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4C204-4FE0-4850-8B91-307B4FD11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39DB14-2064-41C4-9AB6-D7F2BA3DE87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881" y="1067519"/>
            <a:ext cx="4923377" cy="55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to be or not to be that is the question">
            <a:extLst>
              <a:ext uri="{FF2B5EF4-FFF2-40B4-BE49-F238E27FC236}">
                <a16:creationId xmlns:a16="http://schemas.microsoft.com/office/drawing/2014/main" id="{4A35C2F2-2ACD-44AC-82D0-CB1F02853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067519"/>
            <a:ext cx="3295650" cy="34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4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Begin with the end in mind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88381" y="6300107"/>
            <a:ext cx="6386282" cy="337476"/>
          </a:xfrm>
        </p:spPr>
        <p:txBody>
          <a:bodyPr/>
          <a:lstStyle/>
          <a:p>
            <a:r>
              <a:rPr lang="en-GB" dirty="0"/>
              <a:t>Stephen Covey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6048E-3847-48DB-97E1-BC3AAA706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6" y="220417"/>
            <a:ext cx="6351658" cy="4549739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8DE3037-54D3-4DCA-B93B-4208FCFD80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80"/>
          <a:stretch>
            <a:fillRect/>
          </a:stretch>
        </p:blipFill>
        <p:spPr>
          <a:xfrm>
            <a:off x="622299" y="7128"/>
            <a:ext cx="7898245" cy="56665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sort of things are we measuring?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AC8DBCB-1EA4-48C4-9CC8-2451A2BBB1A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3173037"/>
              </p:ext>
            </p:extLst>
          </p:nvPr>
        </p:nvGraphicFramePr>
        <p:xfrm>
          <a:off x="457200" y="1205346"/>
          <a:ext cx="8161338" cy="418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74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sort of things are we measuring?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AC8DBCB-1EA4-48C4-9CC8-2451A2BBB1A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34400661"/>
              </p:ext>
            </p:extLst>
          </p:nvPr>
        </p:nvGraphicFramePr>
        <p:xfrm>
          <a:off x="457063" y="1111827"/>
          <a:ext cx="8161338" cy="231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E01058-B68C-4494-A744-D38A480DD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997056"/>
              </p:ext>
            </p:extLst>
          </p:nvPr>
        </p:nvGraphicFramePr>
        <p:xfrm>
          <a:off x="457063" y="1397000"/>
          <a:ext cx="816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5896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most important to people?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Recent publication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Good concordance between patients and their professional carers about factors associated with a ‘good death and other important end of life decisions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 Davies et al, BMJ </a:t>
            </a:r>
            <a:r>
              <a:rPr lang="en-GB" dirty="0" err="1"/>
              <a:t>Supp</a:t>
            </a:r>
            <a:r>
              <a:rPr lang="en-GB" dirty="0"/>
              <a:t> and Pall Care 2019:9 340-345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Limitations – all cancer patients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Known to local palliative care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Had a cohabiting non professional carer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23205"/>
            <a:ext cx="8162544" cy="904774"/>
          </a:xfrm>
        </p:spPr>
        <p:txBody>
          <a:bodyPr>
            <a:normAutofit/>
          </a:bodyPr>
          <a:lstStyle/>
          <a:p>
            <a:r>
              <a:rPr lang="en-GB" dirty="0"/>
              <a:t>Asked about preferred and acceptable places of death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544401"/>
            <a:ext cx="3996000" cy="3306108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Preferred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Own home 50%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Nursing home 1%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Hospice 45.5%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Hospital 1%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Other 1.5%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2400" dirty="0"/>
              <a:t>No data 1%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5035218"/>
            <a:ext cx="8161200" cy="18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199" y="5230454"/>
            <a:ext cx="8161200" cy="18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0240" y="5858095"/>
            <a:ext cx="432000" cy="215660"/>
          </a:xfrm>
        </p:spPr>
        <p:txBody>
          <a:bodyPr/>
          <a:lstStyle/>
          <a:p>
            <a:fld id="{3A5D3365-643E-416A-BD78-4DDB1A3949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E1946A-D789-40E1-B548-F1147ACDB5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Acceptable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Own home 72.5%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Nursing home 14%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Hospice  90%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Hospital 21%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Other 6.5%</a:t>
            </a:r>
          </a:p>
          <a:p>
            <a:pPr marL="554038" lvl="3" indent="-285750">
              <a:buFont typeface="Wingdings" panose="05000000000000000000" pitchFamily="2" charset="2"/>
              <a:buChar char="§"/>
            </a:pPr>
            <a:r>
              <a:rPr lang="en-GB" sz="2400" dirty="0"/>
              <a:t>No data 1%</a:t>
            </a:r>
          </a:p>
        </p:txBody>
      </p:sp>
    </p:spTree>
    <p:extLst>
      <p:ext uri="{BB962C8B-B14F-4D97-AF65-F5344CB8AC3E}">
        <p14:creationId xmlns:p14="http://schemas.microsoft.com/office/powerpoint/2010/main" val="18257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What if you ask ‘good death’ factors to be ranked by patients and their carers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15" name="Table Placeholder 1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18037620"/>
              </p:ext>
            </p:extLst>
          </p:nvPr>
        </p:nvGraphicFramePr>
        <p:xfrm>
          <a:off x="361799" y="1116996"/>
          <a:ext cx="8352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983">
                  <a:extLst>
                    <a:ext uri="{9D8B030D-6E8A-4147-A177-3AD203B41FA5}">
                      <a16:colId xmlns:a16="http://schemas.microsoft.com/office/drawing/2014/main" val="3766094388"/>
                    </a:ext>
                  </a:extLst>
                </a:gridCol>
                <a:gridCol w="202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Patients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Carers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Carers (themselves)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Pain and symptoms well controlled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Not to be a burden to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Sort out personal affairs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=3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Mentally alert to death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Involved in decisions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=3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Able to die at home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580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 feel my life is complete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860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Sorted out my funeral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607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Peace with God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44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Not to be a burden to society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0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66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was selected group of people who had advanced cancer (predictably terminally ill)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3365-643E-416A-BD78-4DDB1A39495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617616" y="4129941"/>
            <a:ext cx="3960000" cy="999155"/>
          </a:xfrm>
        </p:spPr>
        <p:txBody>
          <a:bodyPr/>
          <a:lstStyle/>
          <a:p>
            <a:pPr lvl="2"/>
            <a:r>
              <a:rPr lang="en-GB" sz="2400" dirty="0"/>
              <a:t>How many had an Advance Care Plan?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550918" y="4263308"/>
            <a:ext cx="3960000" cy="999155"/>
          </a:xfrm>
        </p:spPr>
        <p:txBody>
          <a:bodyPr/>
          <a:lstStyle/>
          <a:p>
            <a:pPr lvl="2"/>
            <a:r>
              <a:rPr lang="en-GB" sz="2400" dirty="0"/>
              <a:t>How many had a will?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317BB-F5B1-4232-8ACB-D27D127D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0" y="1595537"/>
            <a:ext cx="3837356" cy="2226060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2299525-7DCA-404E-A873-710EA650043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10644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7EAD35-6D72-4178-A287-60B005D812CD}"/>
              </a:ext>
            </a:extLst>
          </p:cNvPr>
          <p:cNvSpPr/>
          <p:nvPr/>
        </p:nvSpPr>
        <p:spPr>
          <a:xfrm>
            <a:off x="1366087" y="4953557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86%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A9B6E9-8F07-439F-B9A1-FF497627C3C5}"/>
              </a:ext>
            </a:extLst>
          </p:cNvPr>
          <p:cNvSpPr/>
          <p:nvPr/>
        </p:nvSpPr>
        <p:spPr>
          <a:xfrm>
            <a:off x="5326087" y="4953557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2364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Marie_Curie_10_colours">
  <a:themeElements>
    <a:clrScheme name="Marie_Curie_10_colours">
      <a:dk1>
        <a:srgbClr val="414042"/>
      </a:dk1>
      <a:lt1>
        <a:sysClr val="window" lastClr="FFFFFF"/>
      </a:lt1>
      <a:dk2>
        <a:srgbClr val="FFCD00"/>
      </a:dk2>
      <a:lt2>
        <a:srgbClr val="969696"/>
      </a:lt2>
      <a:accent1>
        <a:srgbClr val="0065BD"/>
      </a:accent1>
      <a:accent2>
        <a:srgbClr val="FF9E1B"/>
      </a:accent2>
      <a:accent3>
        <a:srgbClr val="0097A9"/>
      </a:accent3>
      <a:accent4>
        <a:srgbClr val="CE0058"/>
      </a:accent4>
      <a:accent5>
        <a:srgbClr val="78BE20"/>
      </a:accent5>
      <a:accent6>
        <a:srgbClr val="547386"/>
      </a:accent6>
      <a:hlink>
        <a:srgbClr val="F7551F"/>
      </a:hlink>
      <a:folHlink>
        <a:srgbClr val="C8A0CD"/>
      </a:folHlink>
    </a:clrScheme>
    <a:fontScheme name="MC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 templates and guidance - PPT.potx" id="{545288F8-CCE8-4B74-8EFE-A08128B8AD3C}" vid="{C06AE8C5-CA28-4A34-8E3A-8070CAB437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MS" ma:contentTypeID="0x01010071D909024C15CE4B8CD5B3030C979FC50049E004A8D168C449A3E92EEB7F9A1999" ma:contentTypeVersion="60" ma:contentTypeDescription="" ma:contentTypeScope="" ma:versionID="7d8294bbd3a3de55a13383c5d0ec667d">
  <xsd:schema xmlns:xsd="http://www.w3.org/2001/XMLSchema" xmlns:xs="http://www.w3.org/2001/XMLSchema" xmlns:p="http://schemas.microsoft.com/office/2006/metadata/properties" xmlns:ns1="http://schemas.microsoft.com/sharepoint/v3" xmlns:ns2="7477654a-fa19-4e62-9af2-7ed133103cdb" xmlns:ns3="3d510a99-fcf7-49b3-b11c-cb5b52e6cadc" xmlns:ns4="555362d0-b929-4bf2-8934-9a37475d2419" targetNamespace="http://schemas.microsoft.com/office/2006/metadata/properties" ma:root="true" ma:fieldsID="c9b90090bf3485ba75f9db189b5a4484" ns1:_="" ns2:_="" ns3:_="" ns4:_="">
    <xsd:import namespace="http://schemas.microsoft.com/sharepoint/v3"/>
    <xsd:import namespace="7477654a-fa19-4e62-9af2-7ed133103cdb"/>
    <xsd:import namespace="3d510a99-fcf7-49b3-b11c-cb5b52e6cadc"/>
    <xsd:import namespace="555362d0-b929-4bf2-8934-9a37475d2419"/>
    <xsd:element name="properties">
      <xsd:complexType>
        <xsd:sequence>
          <xsd:element name="documentManagement">
            <xsd:complexType>
              <xsd:all>
                <xsd:element ref="ns2:Document_x0020_Description"/>
                <xsd:element ref="ns2:Document_x0020_Owner"/>
                <xsd:element ref="ns2:Issue_x0020_Date"/>
                <xsd:element ref="ns2:Document_x0020_Status"/>
                <xsd:element ref="ns3:BMS_x0020_Document_x0020_ID" minOccurs="0"/>
                <xsd:element ref="ns2:DocTypeString" minOccurs="0"/>
                <xsd:element ref="ns2:FuncString" minOccurs="0"/>
                <xsd:element ref="ns2:Document_x0020_ID" minOccurs="0"/>
                <xsd:element ref="ns2:b228bd069ff8406ebb8adce2b1893a31" minOccurs="0"/>
                <xsd:element ref="ns2:Order1" minOccurs="0"/>
                <xsd:element ref="ns2:English_x0020_Name" minOccurs="0"/>
                <xsd:element ref="ns2:a03ae79eba5c42ffb2f1aaef89dabec9" minOccurs="0"/>
                <xsd:element ref="ns2:TaxCatchAll" minOccurs="0"/>
                <xsd:element ref="ns2:f0b1551d5198448ca4bb1d43786589c8" minOccurs="0"/>
                <xsd:element ref="ns2:TaxCatchAllLabel" minOccurs="0"/>
                <xsd:element ref="ns2:c06308cb18cc42bb9c6e4c4ccaae5c84" minOccurs="0"/>
                <xsd:element ref="ns2:SharedWithUsers" minOccurs="0"/>
                <xsd:element ref="ns2:SharedWithDetails" minOccurs="0"/>
                <xsd:element ref="ns1:_dlc_Exempt" minOccurs="0"/>
                <xsd:element ref="ns1:_dlc_ExpireDateSaved" minOccurs="0"/>
                <xsd:element ref="ns1:_dlc_ExpireDate" minOccurs="0"/>
                <xsd:element ref="ns2:Ratified_x0020_by" minOccurs="0"/>
                <xsd:element ref="ns4:BMS_x0020_Retention_x0020_and_x0020_Reminder" minOccurs="0"/>
                <xsd:element ref="ns2:Review_x0020_Date"/>
                <xsd:element ref="ns4:Test_x0020_workflow000003" minOccurs="0"/>
                <xsd:element ref="ns4:test_x0020_wf001" minOccurs="0"/>
                <xsd:element ref="ns4:On_x0020_Change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4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35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36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ip_UnifiedCompliancePolicyProperties" ma:index="5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5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7654a-fa19-4e62-9af2-7ed133103cdb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Document_x0020_Owner" ma:index="6" ma:displayName="Document Owner" ma:description="Select the correct group owner by first typing in Intranet_ followed by the department name. For example, Intranet_IT." ma:indexed="true" ma:list="UserInfo" ma:SearchPeopleOnly="false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ssue_x0020_Date" ma:index="8" ma:displayName="Issue Date" ma:description="When the document was issued." ma:format="DateOnly" ma:internalName="Issue_x0020_Date">
      <xsd:simpleType>
        <xsd:restriction base="dms:DateTime"/>
      </xsd:simpleType>
    </xsd:element>
    <xsd:element name="Document_x0020_Status" ma:index="10" ma:displayName="Document Status" ma:default="Current" ma:format="Dropdown" ma:internalName="Document_x0020_Status">
      <xsd:simpleType>
        <xsd:restriction base="dms:Choice">
          <xsd:enumeration value="Current"/>
          <xsd:enumeration value="Under review - still valid"/>
          <xsd:enumeration value="Requires Review"/>
        </xsd:restriction>
      </xsd:simpleType>
    </xsd:element>
    <xsd:element name="DocTypeString" ma:index="15" nillable="true" ma:displayName="DocTypeString" ma:hidden="true" ma:internalName="DocTypeString" ma:readOnly="false">
      <xsd:simpleType>
        <xsd:restriction base="dms:Text">
          <xsd:maxLength value="255"/>
        </xsd:restriction>
      </xsd:simpleType>
    </xsd:element>
    <xsd:element name="FuncString" ma:index="16" nillable="true" ma:displayName="FuncString" ma:hidden="true" ma:internalName="FuncString" ma:readOnly="false">
      <xsd:simpleType>
        <xsd:restriction base="dms:Text">
          <xsd:maxLength value="255"/>
        </xsd:restriction>
      </xsd:simpleType>
    </xsd:element>
    <xsd:element name="Document_x0020_ID" ma:index="19" nillable="true" ma:displayName="Document ID" ma:hidden="true" ma:internalName="Document_x0020_ID" ma:readOnly="false">
      <xsd:simpleType>
        <xsd:restriction base="dms:Text">
          <xsd:maxLength value="255"/>
        </xsd:restriction>
      </xsd:simpleType>
    </xsd:element>
    <xsd:element name="b228bd069ff8406ebb8adce2b1893a31" ma:index="21" ma:taxonomy="true" ma:internalName="b228bd069ff8406ebb8adce2b1893a31" ma:taxonomyFieldName="Function" ma:displayName="Department" ma:indexed="true" ma:default="" ma:fieldId="{b228bd06-9ff8-406e-bb8a-dce2b1893a31}" ma:sspId="96866178-dfdb-463e-9201-11ab88f806b8" ma:termSetId="e5dec68e-404d-49f3-b01d-824967e87b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der1" ma:index="22" nillable="true" ma:displayName="Order" ma:hidden="true" ma:internalName="Order1" ma:readOnly="false">
      <xsd:simpleType>
        <xsd:restriction base="dms:Number"/>
      </xsd:simpleType>
    </xsd:element>
    <xsd:element name="English_x0020_Name" ma:index="23" nillable="true" ma:displayName="English Name" ma:hidden="true" ma:internalName="English_x0020_Name" ma:readOnly="false">
      <xsd:simpleType>
        <xsd:restriction base="dms:Text">
          <xsd:maxLength value="255"/>
        </xsd:restriction>
      </xsd:simpleType>
    </xsd:element>
    <xsd:element name="a03ae79eba5c42ffb2f1aaef89dabec9" ma:index="24" ma:taxonomy="true" ma:internalName="a03ae79eba5c42ffb2f1aaef89dabec9" ma:taxonomyFieldName="Topic" ma:displayName="Topic" ma:default="" ma:fieldId="{a03ae79e-ba5c-42ff-b2f1-aaef89dabec9}" ma:sspId="96866178-dfdb-463e-9201-11ab88f806b8" ma:termSetId="824c0c4d-8816-472c-aa1e-8ad71823c7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description="" ma:hidden="true" ma:list="{51c30e88-d1ef-4ccd-aa26-2cb70caf9aea}" ma:internalName="TaxCatchAll" ma:showField="CatchAllData" ma:web="7477654a-fa19-4e62-9af2-7ed133103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b1551d5198448ca4bb1d43786589c8" ma:index="27" nillable="true" ma:taxonomy="true" ma:internalName="f0b1551d5198448ca4bb1d43786589c8" ma:taxonomyFieldName="Audience1" ma:displayName="Audience" ma:default="" ma:fieldId="{f0b1551d-5198-448c-a4bb-1d43786589c8}" ma:sspId="96866178-dfdb-463e-9201-11ab88f806b8" ma:termSetId="9c9062a3-3b44-4613-9ed5-02793952b1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8" nillable="true" ma:displayName="Taxonomy Catch All Column1" ma:description="" ma:hidden="true" ma:list="{51c30e88-d1ef-4ccd-aa26-2cb70caf9aea}" ma:internalName="TaxCatchAllLabel" ma:readOnly="true" ma:showField="CatchAllDataLabel" ma:web="7477654a-fa19-4e62-9af2-7ed133103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06308cb18cc42bb9c6e4c4ccaae5c84" ma:index="30" ma:taxonomy="true" ma:internalName="c06308cb18cc42bb9c6e4c4ccaae5c84" ma:taxonomyFieldName="Document_x0020_Type" ma:displayName="Document Type" ma:default="" ma:fieldId="{c06308cb-18cc-42bb-9c6e-4c4ccaae5c84}" ma:sspId="96866178-dfdb-463e-9201-11ab88f806b8" ma:termSetId="7b7bfe9c-b31a-4356-aa82-f67b1ca74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Ratified_x0020_by" ma:index="38" nillable="true" ma:displayName="Ratified by" ma:internalName="Ratified_x0020_by0">
      <xsd:simpleType>
        <xsd:restriction base="dms:Text">
          <xsd:maxLength value="255"/>
        </xsd:restriction>
      </xsd:simpleType>
    </xsd:element>
    <xsd:element name="Review_x0020_Date" ma:index="40" ma:displayName="Review Date" ma:format="DateOnly" ma:internalName="Review_x0020_Date0">
      <xsd:simpleType>
        <xsd:restriction base="dms:DateTime"/>
      </xsd:simpleType>
    </xsd:element>
    <xsd:element name="LastSharedByUser" ma:index="4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10a99-fcf7-49b3-b11c-cb5b52e6cadc" elementFormDefault="qualified">
    <xsd:import namespace="http://schemas.microsoft.com/office/2006/documentManagement/types"/>
    <xsd:import namespace="http://schemas.microsoft.com/office/infopath/2007/PartnerControls"/>
    <xsd:element name="BMS_x0020_Document_x0020_ID" ma:index="13" nillable="true" ma:displayName="Document No." ma:description="Leave Blank" ma:internalName="BMS_x0020_Documen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362d0-b929-4bf2-8934-9a37475d2419" elementFormDefault="qualified">
    <xsd:import namespace="http://schemas.microsoft.com/office/2006/documentManagement/types"/>
    <xsd:import namespace="http://schemas.microsoft.com/office/infopath/2007/PartnerControls"/>
    <xsd:element name="BMS_x0020_Retention_x0020_and_x0020_Reminder" ma:index="39" nillable="true" ma:displayName="BMS Retention and Reminder" ma:internalName="BMS_x0020_Retention_x0020_and_x0020_Remind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est_x0020_workflow000003" ma:index="41" nillable="true" ma:displayName="Test workflow000003" ma:internalName="Test_x0020_workflow000003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est_x0020_wf001" ma:index="42" nillable="true" ma:displayName="test wf001" ma:internalName="test_x0020_wf00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n_x0020_Change" ma:index="45" nillable="true" ma:displayName="On Change" ma:description="Created by BF in order to trigger WF on existing PPG Docs." ma:internalName="On_x0020_Change">
      <xsd:simpleType>
        <xsd:restriction base="dms:Text">
          <xsd:maxLength value="255"/>
        </xsd:restriction>
      </xsd:simpleType>
    </xsd:element>
    <xsd:element name="MediaServiceMetadata" ma:index="4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5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7477654a-fa19-4e62-9af2-7ed133103cdb">
      <UserInfo>
        <DisplayName>Intranet_Comms</DisplayName>
        <AccountId>153</AccountId>
        <AccountType/>
      </UserInfo>
    </Document_x0020_Owner>
    <f0b1551d5198448ca4bb1d43786589c8 xmlns="7477654a-fa19-4e62-9af2-7ed133103cdb">
      <Terms xmlns="http://schemas.microsoft.com/office/infopath/2007/PartnerControls"/>
    </f0b1551d5198448ca4bb1d43786589c8>
    <BMS_x0020_Retention_x0020_and_x0020_Reminder xmlns="555362d0-b929-4bf2-8934-9a37475d2419">
      <Url xsi:nil="true"/>
      <Description xsi:nil="true"/>
    </BMS_x0020_Retention_x0020_and_x0020_Reminder>
    <Review_x0020_Date xmlns="7477654a-fa19-4e62-9af2-7ed133103cdb">2016-11-11T00:00:00+00:00</Review_x0020_Date>
    <English_x0020_Name xmlns="7477654a-fa19-4e62-9af2-7ed133103cdb" xsi:nil="true"/>
    <Document_x0020_ID xmlns="7477654a-fa19-4e62-9af2-7ed133103cdb">1115</Document_x0020_ID>
    <FuncString xmlns="7477654a-fa19-4e62-9af2-7ed133103cdb">Communications (COM)|35be832e-dc60-4dad-9110-96778045b30f</FuncString>
    <Issue_x0020_Date xmlns="7477654a-fa19-4e62-9af2-7ed133103cdb">2015-11-11T00:00:00+00:00</Issue_x0020_Date>
    <TaxCatchAll xmlns="7477654a-fa19-4e62-9af2-7ed133103cdb">
      <Value>160</Value>
      <Value>4</Value>
      <Value>1</Value>
    </TaxCatchAll>
    <_dlc_ExpireDateSaved xmlns="http://schemas.microsoft.com/sharepoint/v3" xsi:nil="true"/>
    <On_x0020_Change xmlns="555362d0-b929-4bf2-8934-9a37475d2419">1</On_x0020_Change>
    <test_x0020_wf001 xmlns="555362d0-b929-4bf2-8934-9a37475d2419">
      <Url xsi:nil="true"/>
      <Description xsi:nil="true"/>
    </test_x0020_wf001>
    <_dlc_ExpireDate xmlns="http://schemas.microsoft.com/sharepoint/v3">2015-11-11T00:00:00+00:00</_dlc_ExpireDate>
    <DocTypeString xmlns="7477654a-fa19-4e62-9af2-7ed133103cdb">Template (TEM)|507cfc5b-b54d-4c2a-ad97-0eb68153ab31</DocTypeString>
    <Order1 xmlns="7477654a-fa19-4e62-9af2-7ed133103cdb" xsi:nil="true"/>
    <Test_x0020_workflow000003 xmlns="555362d0-b929-4bf2-8934-9a37475d2419">
      <Url xsi:nil="true"/>
      <Description xsi:nil="true"/>
    </Test_x0020_workflow000003>
    <Document_x0020_Description xmlns="7477654a-fa19-4e62-9af2-7ed133103cdb">Microsoft templates and guidance - PPT</Document_x0020_Description>
    <BMS_x0020_Document_x0020_ID xmlns="3d510a99-fcf7-49b3-b11c-cb5b52e6cadc">COM-TEM-1115</BMS_x0020_Document_x0020_ID>
    <Document_x0020_Status xmlns="7477654a-fa19-4e62-9af2-7ed133103cdb">Under review - still valid</Document_x0020_Status>
    <_ip_UnifiedCompliancePolicyUIAction xmlns="http://schemas.microsoft.com/sharepoint/v3" xsi:nil="true"/>
    <Ratified_x0020_by xmlns="7477654a-fa19-4e62-9af2-7ed133103cdb" xsi:nil="true"/>
    <a03ae79eba5c42ffb2f1aaef89dabec9 xmlns="7477654a-fa19-4e62-9af2-7ed133103c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 Guidance</TermName>
          <TermId xmlns="http://schemas.microsoft.com/office/infopath/2007/PartnerControls">ad760e65-b88a-498a-9455-f78466631e09</TermId>
        </TermInfo>
      </Terms>
    </a03ae79eba5c42ffb2f1aaef89dabec9>
    <b228bd069ff8406ebb8adce2b1893a31 xmlns="7477654a-fa19-4e62-9af2-7ed133103c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(COM)</TermName>
          <TermId xmlns="http://schemas.microsoft.com/office/infopath/2007/PartnerControls">35be832e-dc60-4dad-9110-96778045b30f</TermId>
        </TermInfo>
      </Terms>
    </b228bd069ff8406ebb8adce2b1893a31>
    <_ip_UnifiedCompliancePolicyProperties xmlns="http://schemas.microsoft.com/sharepoint/v3" xsi:nil="true"/>
    <c06308cb18cc42bb9c6e4c4ccaae5c84 xmlns="7477654a-fa19-4e62-9af2-7ed133103c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 (TEM)</TermName>
          <TermId xmlns="http://schemas.microsoft.com/office/infopath/2007/PartnerControls">507cfc5b-b54d-4c2a-ad97-0eb68153ab31</TermId>
        </TermInfo>
      </Terms>
    </c06308cb18cc42bb9c6e4c4ccaae5c8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BMS</p:Name>
  <p:Description/>
  <p:Statement/>
  <p:PolicyItems>
    <p:PolicyItem featureId="Microsoft.Office.RecordsManagement.PolicyFeatures.Expiration" staticId="0x01010071D909024C15CE4B8CD5B3030C979FC50049E004A8D168C449A3E92EEB7F9A1999|1259913532" UniqueId="fdc97999-d0a0-422f-956c-6709cd4310de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Issue_x0020_Date</property>
                  <propertyId>5d18b797-c8cc-4621-b5f9-c53ade2f8324</propertyId>
                  <period>days</period>
                </formula>
                <action type="workflow" id="3f5d5156-4648-4e33-9505-59dbc822839c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16848053-E592-4199-8430-1DD64FA2E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77654a-fa19-4e62-9af2-7ed133103cdb"/>
    <ds:schemaRef ds:uri="3d510a99-fcf7-49b3-b11c-cb5b52e6cadc"/>
    <ds:schemaRef ds:uri="555362d0-b929-4bf2-8934-9a37475d24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177EE-323D-4135-AEAE-CAF7B9BB5D9B}">
  <ds:schemaRefs>
    <ds:schemaRef ds:uri="555362d0-b929-4bf2-8934-9a37475d2419"/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d510a99-fcf7-49b3-b11c-cb5b52e6cadc"/>
    <ds:schemaRef ds:uri="7477654a-fa19-4e62-9af2-7ed133103c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ED6F28-2E35-4063-A8E5-9C2F458D33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A3F9841-F50A-4340-845D-ADC3D0E7DC12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1029</Words>
  <Application>Microsoft Office PowerPoint</Application>
  <PresentationFormat>On-screen Show (4:3)</PresentationFormat>
  <Paragraphs>224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Marie_Curie_10_colours</vt:lpstr>
      <vt:lpstr>PowerPoint Presentation</vt:lpstr>
      <vt:lpstr>What are the questions we should be asking?</vt:lpstr>
      <vt:lpstr>Begin with the end in mind</vt:lpstr>
      <vt:lpstr>What sort of things are we measuring?</vt:lpstr>
      <vt:lpstr>What sort of things are we measuring?</vt:lpstr>
      <vt:lpstr>What is most important to people?</vt:lpstr>
      <vt:lpstr>Asked about preferred and acceptable places of death </vt:lpstr>
      <vt:lpstr>What if you ask ‘good death’ factors to be ranked by patients and their carers</vt:lpstr>
      <vt:lpstr>This was selected group of people who had advanced cancer (predictably terminally ill)</vt:lpstr>
      <vt:lpstr>Advance care planning is difficult</vt:lpstr>
      <vt:lpstr>Those with an ACP have better outcomes….</vt:lpstr>
      <vt:lpstr>OACC measures</vt:lpstr>
      <vt:lpstr>So what questions should we be asking?</vt:lpstr>
      <vt:lpstr>VOICES – views of informal carers, evaluation of services.</vt:lpstr>
      <vt:lpstr>VOICES page 2 – qualitative questions</vt:lpstr>
      <vt:lpstr>Most of the VOICES questions correlate with the issues raised when patients and carers are asked what constitutes a good death (and last 3 months of life)</vt:lpstr>
      <vt:lpstr>VOICES – page 3</vt:lpstr>
      <vt:lpstr>What questions should we be asking?  – bilateral approach</vt:lpstr>
      <vt:lpstr>I never said it would be easy – but it is…</vt:lpstr>
      <vt:lpstr>Begin with the end in mind</vt:lpstr>
      <vt:lpstr>Question time..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Reeve</dc:creator>
  <cp:lastModifiedBy>Grahame Tosh</cp:lastModifiedBy>
  <cp:revision>155</cp:revision>
  <cp:lastPrinted>2015-03-30T11:20:20Z</cp:lastPrinted>
  <dcterms:created xsi:type="dcterms:W3CDTF">2015-03-18T16:12:27Z</dcterms:created>
  <dcterms:modified xsi:type="dcterms:W3CDTF">2019-09-24T19:23:41Z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pic">
    <vt:lpwstr>160;#Brand Guidance|ad760e65-b88a-498a-9455-f78466631e09</vt:lpwstr>
  </property>
  <property fmtid="{D5CDD505-2E9C-101B-9397-08002B2CF9AE}" pid="3" name="_dlc_policyId">
    <vt:lpwstr>0x01010071D909024C15CE4B8CD5B3030C979FC50049E004A8D168C449A3E92EEB7F9A1999|1259913532</vt:lpwstr>
  </property>
  <property fmtid="{D5CDD505-2E9C-101B-9397-08002B2CF9AE}" pid="4" name="ContentTypeId">
    <vt:lpwstr>0x01010071D909024C15CE4B8CD5B3030C979FC50049E004A8D168C449A3E92EEB7F9A1999</vt:lpwstr>
  </property>
  <property fmtid="{D5CDD505-2E9C-101B-9397-08002B2CF9AE}" pid="5" name="Document Author">
    <vt:lpwstr/>
  </property>
  <property fmtid="{D5CDD505-2E9C-101B-9397-08002B2CF9AE}" pid="6" name="ItemRetentionFormula">
    <vt:lpwstr>&lt;formula id="Microsoft.Office.RecordsManagement.PolicyFeatures.Expiration.Formula.BuiltIn"&gt;&lt;number&gt;0&lt;/number&gt;&lt;property&gt;Issue_x005f_x0020_Date&lt;/property&gt;&lt;propertyId&gt;5d18b797-c8cc-4621-b5f9-c53ade2f8324&lt;/propertyId&gt;&lt;period&gt;days&lt;/period&gt;&lt;/formula&gt;</vt:lpwstr>
  </property>
  <property fmtid="{D5CDD505-2E9C-101B-9397-08002B2CF9AE}" pid="7" name="Function">
    <vt:lpwstr>1;#Communications (COM)|35be832e-dc60-4dad-9110-96778045b30f</vt:lpwstr>
  </property>
  <property fmtid="{D5CDD505-2E9C-101B-9397-08002B2CF9AE}" pid="8" name="WorkflowChangePath">
    <vt:lpwstr>d992e915-2452-4c11-9747-4d43e915b700,5;d992e915-2452-4c11-9747-4d43e915b700,5;7323f228-5b35-4f5d-888d-1c3ecb65d290,7;7323f228-5b35-4f5d-888d-1c3ecb65d290,7;7323f228-5b35-4f5d-888d-1c3ecb65d290,8;0ff7c887-dac9-4588-9623-8c11e54dd197,9;0ff7c887-dac9-4588-96</vt:lpwstr>
  </property>
  <property fmtid="{D5CDD505-2E9C-101B-9397-08002B2CF9AE}" pid="9" name="d82acb72d6164f47ae5fcc0026093295">
    <vt:lpwstr/>
  </property>
  <property fmtid="{D5CDD505-2E9C-101B-9397-08002B2CF9AE}" pid="10" name="Document Type">
    <vt:lpwstr>4;#Template (TEM)|507cfc5b-b54d-4c2a-ad97-0eb68153ab31</vt:lpwstr>
  </property>
  <property fmtid="{D5CDD505-2E9C-101B-9397-08002B2CF9AE}" pid="11" name="Audience1">
    <vt:lpwstr/>
  </property>
</Properties>
</file>